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6" r:id="rId3"/>
    <p:sldId id="325" r:id="rId4"/>
    <p:sldId id="304" r:id="rId5"/>
    <p:sldId id="305" r:id="rId6"/>
    <p:sldId id="302" r:id="rId7"/>
    <p:sldId id="317" r:id="rId8"/>
    <p:sldId id="324" r:id="rId9"/>
    <p:sldId id="323" r:id="rId10"/>
    <p:sldId id="319" r:id="rId11"/>
    <p:sldId id="320" r:id="rId12"/>
    <p:sldId id="318" r:id="rId13"/>
    <p:sldId id="326" r:id="rId14"/>
    <p:sldId id="327" r:id="rId15"/>
    <p:sldId id="328" r:id="rId16"/>
    <p:sldId id="329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F58"/>
    <a:srgbClr val="FD536D"/>
    <a:srgbClr val="00A652"/>
    <a:srgbClr val="BE1E2D"/>
    <a:srgbClr val="96979B"/>
    <a:srgbClr val="B63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/>
    <p:restoredTop sz="94590"/>
  </p:normalViewPr>
  <p:slideViewPr>
    <p:cSldViewPr snapToGrid="0" snapToObjects="1">
      <p:cViewPr>
        <p:scale>
          <a:sx n="70" d="100"/>
          <a:sy n="70" d="100"/>
        </p:scale>
        <p:origin x="398" y="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C0F1C-9F9A-4685-8727-8057F7A8BF9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65C43BD-18EF-4E2D-B33E-5FE16D74D599}">
      <dgm:prSet phldrT="[Text]"/>
      <dgm:spPr/>
      <dgm:t>
        <a:bodyPr/>
        <a:lstStyle/>
        <a:p>
          <a:r>
            <a:rPr lang="en-IE" dirty="0"/>
            <a:t>Beginning at the rear of the aircraft, the cleaner scans the QR code at the back door</a:t>
          </a:r>
        </a:p>
      </dgm:t>
    </dgm:pt>
    <dgm:pt modelId="{96FF1F2A-E0E8-47DA-8C2B-565549F96A2F}" type="parTrans" cxnId="{2B2D3186-EDC7-452F-A5D7-09A29344DF68}">
      <dgm:prSet/>
      <dgm:spPr/>
      <dgm:t>
        <a:bodyPr/>
        <a:lstStyle/>
        <a:p>
          <a:endParaRPr lang="en-IE"/>
        </a:p>
      </dgm:t>
    </dgm:pt>
    <dgm:pt modelId="{0454F9F7-F469-4AEB-AD84-70EC50D5CB51}" type="sibTrans" cxnId="{2B2D3186-EDC7-452F-A5D7-09A29344DF68}">
      <dgm:prSet/>
      <dgm:spPr/>
      <dgm:t>
        <a:bodyPr/>
        <a:lstStyle/>
        <a:p>
          <a:endParaRPr lang="en-IE"/>
        </a:p>
      </dgm:t>
    </dgm:pt>
    <dgm:pt modelId="{17B40D4A-4551-49B8-805C-31F83F49A673}">
      <dgm:prSet phldrT="[Text]" custT="1"/>
      <dgm:spPr/>
      <dgm:t>
        <a:bodyPr/>
        <a:lstStyle/>
        <a:p>
          <a:pPr algn="ctr"/>
          <a:r>
            <a:rPr lang="en-IE" sz="1600" dirty="0"/>
            <a:t>Cleaner deploys the Atmospheric Spray and walks up the cabin</a:t>
          </a:r>
        </a:p>
      </dgm:t>
    </dgm:pt>
    <dgm:pt modelId="{33E306C6-A888-4345-A14F-BBAD0AE83636}" type="parTrans" cxnId="{B1DC2B2D-5AE0-4226-BD14-C96B41EED29A}">
      <dgm:prSet/>
      <dgm:spPr/>
      <dgm:t>
        <a:bodyPr/>
        <a:lstStyle/>
        <a:p>
          <a:endParaRPr lang="en-IE"/>
        </a:p>
      </dgm:t>
    </dgm:pt>
    <dgm:pt modelId="{9F733FBD-0A11-4019-BEBC-154343495C28}" type="sibTrans" cxnId="{B1DC2B2D-5AE0-4226-BD14-C96B41EED29A}">
      <dgm:prSet/>
      <dgm:spPr/>
      <dgm:t>
        <a:bodyPr/>
        <a:lstStyle/>
        <a:p>
          <a:endParaRPr lang="en-IE"/>
        </a:p>
      </dgm:t>
    </dgm:pt>
    <dgm:pt modelId="{F8625CEC-FD02-41F1-A672-44B58AF897D8}">
      <dgm:prSet phldrT="[Text]"/>
      <dgm:spPr/>
      <dgm:t>
        <a:bodyPr/>
        <a:lstStyle/>
        <a:p>
          <a:r>
            <a:rPr lang="en-IE" dirty="0"/>
            <a:t>When the cleaner reaches the front door of the aircraft, they scan the QR code on the bulkhead to complete the process</a:t>
          </a:r>
        </a:p>
      </dgm:t>
    </dgm:pt>
    <dgm:pt modelId="{7B34AB2F-4D15-4676-9DDA-553777182800}" type="parTrans" cxnId="{75AF4900-9A87-4636-8F7D-DFEAAB5B29FD}">
      <dgm:prSet/>
      <dgm:spPr/>
      <dgm:t>
        <a:bodyPr/>
        <a:lstStyle/>
        <a:p>
          <a:endParaRPr lang="en-IE"/>
        </a:p>
      </dgm:t>
    </dgm:pt>
    <dgm:pt modelId="{1E4F82DB-E0E8-4F39-B07F-6C83F7A6A892}" type="sibTrans" cxnId="{75AF4900-9A87-4636-8F7D-DFEAAB5B29FD}">
      <dgm:prSet/>
      <dgm:spPr/>
      <dgm:t>
        <a:bodyPr/>
        <a:lstStyle/>
        <a:p>
          <a:endParaRPr lang="en-IE"/>
        </a:p>
      </dgm:t>
    </dgm:pt>
    <dgm:pt modelId="{CF2F1A37-6587-40B6-871E-C6A516EE5DAC}">
      <dgm:prSet phldrT="[Text]"/>
      <dgm:spPr/>
      <dgm:t>
        <a:bodyPr/>
        <a:lstStyle/>
        <a:p>
          <a:r>
            <a:rPr lang="en-IE" dirty="0"/>
            <a:t>The aircraft is empty and the tabletops are all down</a:t>
          </a:r>
        </a:p>
      </dgm:t>
    </dgm:pt>
    <dgm:pt modelId="{881FA789-381A-49EA-A880-27857579ECE9}" type="parTrans" cxnId="{63631448-272B-490C-A203-F37CA3F91371}">
      <dgm:prSet/>
      <dgm:spPr/>
      <dgm:t>
        <a:bodyPr/>
        <a:lstStyle/>
        <a:p>
          <a:endParaRPr lang="en-IE"/>
        </a:p>
      </dgm:t>
    </dgm:pt>
    <dgm:pt modelId="{61B06F56-8939-48F9-A398-6EBD73014CFC}" type="sibTrans" cxnId="{63631448-272B-490C-A203-F37CA3F91371}">
      <dgm:prSet/>
      <dgm:spPr/>
      <dgm:t>
        <a:bodyPr/>
        <a:lstStyle/>
        <a:p>
          <a:endParaRPr lang="en-IE"/>
        </a:p>
      </dgm:t>
    </dgm:pt>
    <dgm:pt modelId="{C5EA17FE-8CF7-45A4-9EA3-DA2C089551C3}">
      <dgm:prSet phldrT="[Text]"/>
      <dgm:spPr/>
      <dgm:t>
        <a:bodyPr/>
        <a:lstStyle/>
        <a:p>
          <a:pPr algn="ctr"/>
          <a:r>
            <a:rPr lang="en-IE" sz="1200" dirty="0"/>
            <a:t>The app will assist the cleaner by showing a timer</a:t>
          </a:r>
        </a:p>
      </dgm:t>
    </dgm:pt>
    <dgm:pt modelId="{A1E7239E-E835-4627-843E-EFEEEB1A840D}" type="parTrans" cxnId="{417DE2C1-79E6-41AB-98F1-84413A22F493}">
      <dgm:prSet/>
      <dgm:spPr/>
      <dgm:t>
        <a:bodyPr/>
        <a:lstStyle/>
        <a:p>
          <a:endParaRPr lang="en-IE"/>
        </a:p>
      </dgm:t>
    </dgm:pt>
    <dgm:pt modelId="{F87E2242-807D-4C5B-A2BD-9DA7764791B2}" type="sibTrans" cxnId="{417DE2C1-79E6-41AB-98F1-84413A22F493}">
      <dgm:prSet/>
      <dgm:spPr/>
      <dgm:t>
        <a:bodyPr/>
        <a:lstStyle/>
        <a:p>
          <a:endParaRPr lang="en-IE"/>
        </a:p>
      </dgm:t>
    </dgm:pt>
    <dgm:pt modelId="{FCA69B3F-3BFF-4C80-ABA3-FE3D0A3DDB12}">
      <dgm:prSet phldrT="[Text]"/>
      <dgm:spPr/>
      <dgm:t>
        <a:bodyPr/>
        <a:lstStyle/>
        <a:p>
          <a:r>
            <a:rPr lang="en-IE" dirty="0"/>
            <a:t>The cleaner exits the aircraft</a:t>
          </a:r>
        </a:p>
      </dgm:t>
    </dgm:pt>
    <dgm:pt modelId="{7AA6CB09-6B10-440E-A97A-056310DDC4BE}" type="parTrans" cxnId="{848ABFCB-63E3-4343-BD30-211072A1CBF3}">
      <dgm:prSet/>
      <dgm:spPr/>
      <dgm:t>
        <a:bodyPr/>
        <a:lstStyle/>
        <a:p>
          <a:endParaRPr lang="en-IE"/>
        </a:p>
      </dgm:t>
    </dgm:pt>
    <dgm:pt modelId="{8DE9526F-A7BC-4D0B-9C88-34423B5ED8E5}" type="sibTrans" cxnId="{848ABFCB-63E3-4343-BD30-211072A1CBF3}">
      <dgm:prSet/>
      <dgm:spPr/>
      <dgm:t>
        <a:bodyPr/>
        <a:lstStyle/>
        <a:p>
          <a:endParaRPr lang="en-IE"/>
        </a:p>
      </dgm:t>
    </dgm:pt>
    <dgm:pt modelId="{8A24115B-6992-48F7-9227-A7A26831E997}">
      <dgm:prSet phldrT="[Text]"/>
      <dgm:spPr/>
      <dgm:t>
        <a:bodyPr/>
        <a:lstStyle/>
        <a:p>
          <a:r>
            <a:rPr lang="en-IE" dirty="0"/>
            <a:t>A message is sent to the cleaners phone when 15 minutes has elapsed and the aircraft is ready for occupation</a:t>
          </a:r>
        </a:p>
      </dgm:t>
    </dgm:pt>
    <dgm:pt modelId="{5A07D8D1-D7E9-4CA4-9DC3-DBEB98B5693E}" type="parTrans" cxnId="{0F27F8DD-C918-48B5-B719-3E50ADD6CD5D}">
      <dgm:prSet/>
      <dgm:spPr/>
      <dgm:t>
        <a:bodyPr/>
        <a:lstStyle/>
        <a:p>
          <a:endParaRPr lang="en-IE"/>
        </a:p>
      </dgm:t>
    </dgm:pt>
    <dgm:pt modelId="{BA422B53-C7D2-4AF8-9E7E-2184A2CBAA0B}" type="sibTrans" cxnId="{0F27F8DD-C918-48B5-B719-3E50ADD6CD5D}">
      <dgm:prSet/>
      <dgm:spPr/>
      <dgm:t>
        <a:bodyPr/>
        <a:lstStyle/>
        <a:p>
          <a:endParaRPr lang="en-IE"/>
        </a:p>
      </dgm:t>
    </dgm:pt>
    <dgm:pt modelId="{6D420E38-D86F-4AA1-B51D-C87E8FF2B7D6}" type="pres">
      <dgm:prSet presAssocID="{FA9C0F1C-9F9A-4685-8727-8057F7A8BF96}" presName="Name0" presStyleCnt="0">
        <dgm:presLayoutVars>
          <dgm:dir/>
          <dgm:resizeHandles val="exact"/>
        </dgm:presLayoutVars>
      </dgm:prSet>
      <dgm:spPr/>
    </dgm:pt>
    <dgm:pt modelId="{FAD04757-ABFE-41DD-A121-223014F51144}" type="pres">
      <dgm:prSet presAssocID="{CF2F1A37-6587-40B6-871E-C6A516EE5DAC}" presName="node" presStyleLbl="node1" presStyleIdx="0" presStyleCnt="6">
        <dgm:presLayoutVars>
          <dgm:bulletEnabled val="1"/>
        </dgm:presLayoutVars>
      </dgm:prSet>
      <dgm:spPr/>
    </dgm:pt>
    <dgm:pt modelId="{0504B7C2-CA7D-4F29-B031-A18CB25B6F11}" type="pres">
      <dgm:prSet presAssocID="{61B06F56-8939-48F9-A398-6EBD73014CFC}" presName="sibTrans" presStyleLbl="sibTrans2D1" presStyleIdx="0" presStyleCnt="5"/>
      <dgm:spPr/>
    </dgm:pt>
    <dgm:pt modelId="{68092215-CCAF-44F6-B5D4-863CDF533510}" type="pres">
      <dgm:prSet presAssocID="{61B06F56-8939-48F9-A398-6EBD73014CFC}" presName="connectorText" presStyleLbl="sibTrans2D1" presStyleIdx="0" presStyleCnt="5"/>
      <dgm:spPr/>
    </dgm:pt>
    <dgm:pt modelId="{80381CAD-44C0-42B6-A50B-3BDC6808806B}" type="pres">
      <dgm:prSet presAssocID="{665C43BD-18EF-4E2D-B33E-5FE16D74D599}" presName="node" presStyleLbl="node1" presStyleIdx="1" presStyleCnt="6">
        <dgm:presLayoutVars>
          <dgm:bulletEnabled val="1"/>
        </dgm:presLayoutVars>
      </dgm:prSet>
      <dgm:spPr/>
    </dgm:pt>
    <dgm:pt modelId="{E47948B6-0A0B-4915-B5B1-65F23EB39B65}" type="pres">
      <dgm:prSet presAssocID="{0454F9F7-F469-4AEB-AD84-70EC50D5CB51}" presName="sibTrans" presStyleLbl="sibTrans2D1" presStyleIdx="1" presStyleCnt="5"/>
      <dgm:spPr/>
    </dgm:pt>
    <dgm:pt modelId="{828AEB46-0D07-4AE3-A25C-467E78766C28}" type="pres">
      <dgm:prSet presAssocID="{0454F9F7-F469-4AEB-AD84-70EC50D5CB51}" presName="connectorText" presStyleLbl="sibTrans2D1" presStyleIdx="1" presStyleCnt="5"/>
      <dgm:spPr/>
    </dgm:pt>
    <dgm:pt modelId="{3C66F484-57B5-4E5C-BD80-ED14ADD47954}" type="pres">
      <dgm:prSet presAssocID="{17B40D4A-4551-49B8-805C-31F83F49A673}" presName="node" presStyleLbl="node1" presStyleIdx="2" presStyleCnt="6" custScaleX="112276">
        <dgm:presLayoutVars>
          <dgm:bulletEnabled val="1"/>
        </dgm:presLayoutVars>
      </dgm:prSet>
      <dgm:spPr/>
    </dgm:pt>
    <dgm:pt modelId="{9E1AAEC6-0774-49BF-9C40-957E68F288EE}" type="pres">
      <dgm:prSet presAssocID="{9F733FBD-0A11-4019-BEBC-154343495C28}" presName="sibTrans" presStyleLbl="sibTrans2D1" presStyleIdx="2" presStyleCnt="5"/>
      <dgm:spPr/>
    </dgm:pt>
    <dgm:pt modelId="{8181DA90-73BE-464B-A456-4D3E2849D2B5}" type="pres">
      <dgm:prSet presAssocID="{9F733FBD-0A11-4019-BEBC-154343495C28}" presName="connectorText" presStyleLbl="sibTrans2D1" presStyleIdx="2" presStyleCnt="5"/>
      <dgm:spPr/>
    </dgm:pt>
    <dgm:pt modelId="{0E7932B2-360F-470C-B847-673A61761215}" type="pres">
      <dgm:prSet presAssocID="{F8625CEC-FD02-41F1-A672-44B58AF897D8}" presName="node" presStyleLbl="node1" presStyleIdx="3" presStyleCnt="6">
        <dgm:presLayoutVars>
          <dgm:bulletEnabled val="1"/>
        </dgm:presLayoutVars>
      </dgm:prSet>
      <dgm:spPr/>
    </dgm:pt>
    <dgm:pt modelId="{96F84864-A1E8-4876-AD1C-8EC21D45A036}" type="pres">
      <dgm:prSet presAssocID="{1E4F82DB-E0E8-4F39-B07F-6C83F7A6A892}" presName="sibTrans" presStyleLbl="sibTrans2D1" presStyleIdx="3" presStyleCnt="5"/>
      <dgm:spPr/>
    </dgm:pt>
    <dgm:pt modelId="{D0137D01-672D-422F-A356-92875E082CF5}" type="pres">
      <dgm:prSet presAssocID="{1E4F82DB-E0E8-4F39-B07F-6C83F7A6A892}" presName="connectorText" presStyleLbl="sibTrans2D1" presStyleIdx="3" presStyleCnt="5"/>
      <dgm:spPr/>
    </dgm:pt>
    <dgm:pt modelId="{36ADDAD8-D21B-4D07-B4D9-7D9C5745E567}" type="pres">
      <dgm:prSet presAssocID="{FCA69B3F-3BFF-4C80-ABA3-FE3D0A3DDB12}" presName="node" presStyleLbl="node1" presStyleIdx="4" presStyleCnt="6">
        <dgm:presLayoutVars>
          <dgm:bulletEnabled val="1"/>
        </dgm:presLayoutVars>
      </dgm:prSet>
      <dgm:spPr/>
    </dgm:pt>
    <dgm:pt modelId="{F8DC87DB-4BB0-48ED-8F71-D7C7AEE1FADA}" type="pres">
      <dgm:prSet presAssocID="{8DE9526F-A7BC-4D0B-9C88-34423B5ED8E5}" presName="sibTrans" presStyleLbl="sibTrans2D1" presStyleIdx="4" presStyleCnt="5"/>
      <dgm:spPr/>
    </dgm:pt>
    <dgm:pt modelId="{CAEA3301-1A80-4AC8-8BCC-7FABA924B3A4}" type="pres">
      <dgm:prSet presAssocID="{8DE9526F-A7BC-4D0B-9C88-34423B5ED8E5}" presName="connectorText" presStyleLbl="sibTrans2D1" presStyleIdx="4" presStyleCnt="5"/>
      <dgm:spPr/>
    </dgm:pt>
    <dgm:pt modelId="{57F62144-17A4-4FDF-9E42-4F613B48CD75}" type="pres">
      <dgm:prSet presAssocID="{8A24115B-6992-48F7-9227-A7A26831E997}" presName="node" presStyleLbl="node1" presStyleIdx="5" presStyleCnt="6">
        <dgm:presLayoutVars>
          <dgm:bulletEnabled val="1"/>
        </dgm:presLayoutVars>
      </dgm:prSet>
      <dgm:spPr/>
    </dgm:pt>
  </dgm:ptLst>
  <dgm:cxnLst>
    <dgm:cxn modelId="{75AF4900-9A87-4636-8F7D-DFEAAB5B29FD}" srcId="{FA9C0F1C-9F9A-4685-8727-8057F7A8BF96}" destId="{F8625CEC-FD02-41F1-A672-44B58AF897D8}" srcOrd="3" destOrd="0" parTransId="{7B34AB2F-4D15-4676-9DDA-553777182800}" sibTransId="{1E4F82DB-E0E8-4F39-B07F-6C83F7A6A892}"/>
    <dgm:cxn modelId="{752F3308-62DE-4256-849C-280EE720555C}" type="presOf" srcId="{8A24115B-6992-48F7-9227-A7A26831E997}" destId="{57F62144-17A4-4FDF-9E42-4F613B48CD75}" srcOrd="0" destOrd="0" presId="urn:microsoft.com/office/officeart/2005/8/layout/process1"/>
    <dgm:cxn modelId="{755D8827-C247-4409-912C-004FC47E4D83}" type="presOf" srcId="{0454F9F7-F469-4AEB-AD84-70EC50D5CB51}" destId="{E47948B6-0A0B-4915-B5B1-65F23EB39B65}" srcOrd="0" destOrd="0" presId="urn:microsoft.com/office/officeart/2005/8/layout/process1"/>
    <dgm:cxn modelId="{B1DC2B2D-5AE0-4226-BD14-C96B41EED29A}" srcId="{FA9C0F1C-9F9A-4685-8727-8057F7A8BF96}" destId="{17B40D4A-4551-49B8-805C-31F83F49A673}" srcOrd="2" destOrd="0" parTransId="{33E306C6-A888-4345-A14F-BBAD0AE83636}" sibTransId="{9F733FBD-0A11-4019-BEBC-154343495C28}"/>
    <dgm:cxn modelId="{80F63F60-E194-4BA3-9B87-7DD1A5AB2309}" type="presOf" srcId="{0454F9F7-F469-4AEB-AD84-70EC50D5CB51}" destId="{828AEB46-0D07-4AE3-A25C-467E78766C28}" srcOrd="1" destOrd="0" presId="urn:microsoft.com/office/officeart/2005/8/layout/process1"/>
    <dgm:cxn modelId="{63631448-272B-490C-A203-F37CA3F91371}" srcId="{FA9C0F1C-9F9A-4685-8727-8057F7A8BF96}" destId="{CF2F1A37-6587-40B6-871E-C6A516EE5DAC}" srcOrd="0" destOrd="0" parTransId="{881FA789-381A-49EA-A880-27857579ECE9}" sibTransId="{61B06F56-8939-48F9-A398-6EBD73014CFC}"/>
    <dgm:cxn modelId="{6F85E86B-AEE0-4A02-AEEB-2D0E4ECE8510}" type="presOf" srcId="{1E4F82DB-E0E8-4F39-B07F-6C83F7A6A892}" destId="{96F84864-A1E8-4876-AD1C-8EC21D45A036}" srcOrd="0" destOrd="0" presId="urn:microsoft.com/office/officeart/2005/8/layout/process1"/>
    <dgm:cxn modelId="{32F3974E-BB4B-4B2D-8D1F-520825711D87}" type="presOf" srcId="{665C43BD-18EF-4E2D-B33E-5FE16D74D599}" destId="{80381CAD-44C0-42B6-A50B-3BDC6808806B}" srcOrd="0" destOrd="0" presId="urn:microsoft.com/office/officeart/2005/8/layout/process1"/>
    <dgm:cxn modelId="{46722C51-837B-4C69-BD0F-994E77C8D879}" type="presOf" srcId="{8DE9526F-A7BC-4D0B-9C88-34423B5ED8E5}" destId="{CAEA3301-1A80-4AC8-8BCC-7FABA924B3A4}" srcOrd="1" destOrd="0" presId="urn:microsoft.com/office/officeart/2005/8/layout/process1"/>
    <dgm:cxn modelId="{028BEB56-80C0-44C5-B7BE-685D887CB653}" type="presOf" srcId="{C5EA17FE-8CF7-45A4-9EA3-DA2C089551C3}" destId="{3C66F484-57B5-4E5C-BD80-ED14ADD47954}" srcOrd="0" destOrd="1" presId="urn:microsoft.com/office/officeart/2005/8/layout/process1"/>
    <dgm:cxn modelId="{2B2D3186-EDC7-452F-A5D7-09A29344DF68}" srcId="{FA9C0F1C-9F9A-4685-8727-8057F7A8BF96}" destId="{665C43BD-18EF-4E2D-B33E-5FE16D74D599}" srcOrd="1" destOrd="0" parTransId="{96FF1F2A-E0E8-47DA-8C2B-565549F96A2F}" sibTransId="{0454F9F7-F469-4AEB-AD84-70EC50D5CB51}"/>
    <dgm:cxn modelId="{F84DF186-728E-4BFB-973E-BCBB6B88351F}" type="presOf" srcId="{FA9C0F1C-9F9A-4685-8727-8057F7A8BF96}" destId="{6D420E38-D86F-4AA1-B51D-C87E8FF2B7D6}" srcOrd="0" destOrd="0" presId="urn:microsoft.com/office/officeart/2005/8/layout/process1"/>
    <dgm:cxn modelId="{8AC32596-AE0E-49F5-A7DE-B2D7995C582F}" type="presOf" srcId="{F8625CEC-FD02-41F1-A672-44B58AF897D8}" destId="{0E7932B2-360F-470C-B847-673A61761215}" srcOrd="0" destOrd="0" presId="urn:microsoft.com/office/officeart/2005/8/layout/process1"/>
    <dgm:cxn modelId="{AC635DA1-C390-40BF-8452-10872DAAF413}" type="presOf" srcId="{61B06F56-8939-48F9-A398-6EBD73014CFC}" destId="{0504B7C2-CA7D-4F29-B031-A18CB25B6F11}" srcOrd="0" destOrd="0" presId="urn:microsoft.com/office/officeart/2005/8/layout/process1"/>
    <dgm:cxn modelId="{559892A2-0925-4296-AECD-5C85110C613D}" type="presOf" srcId="{8DE9526F-A7BC-4D0B-9C88-34423B5ED8E5}" destId="{F8DC87DB-4BB0-48ED-8F71-D7C7AEE1FADA}" srcOrd="0" destOrd="0" presId="urn:microsoft.com/office/officeart/2005/8/layout/process1"/>
    <dgm:cxn modelId="{F8329EB7-701D-4E66-8736-B8374D780F81}" type="presOf" srcId="{1E4F82DB-E0E8-4F39-B07F-6C83F7A6A892}" destId="{D0137D01-672D-422F-A356-92875E082CF5}" srcOrd="1" destOrd="0" presId="urn:microsoft.com/office/officeart/2005/8/layout/process1"/>
    <dgm:cxn modelId="{417DE2C1-79E6-41AB-98F1-84413A22F493}" srcId="{17B40D4A-4551-49B8-805C-31F83F49A673}" destId="{C5EA17FE-8CF7-45A4-9EA3-DA2C089551C3}" srcOrd="0" destOrd="0" parTransId="{A1E7239E-E835-4627-843E-EFEEEB1A840D}" sibTransId="{F87E2242-807D-4C5B-A2BD-9DA7764791B2}"/>
    <dgm:cxn modelId="{5D9BB3C7-B72B-4743-8D32-DB440DBD61AB}" type="presOf" srcId="{17B40D4A-4551-49B8-805C-31F83F49A673}" destId="{3C66F484-57B5-4E5C-BD80-ED14ADD47954}" srcOrd="0" destOrd="0" presId="urn:microsoft.com/office/officeart/2005/8/layout/process1"/>
    <dgm:cxn modelId="{848ABFCB-63E3-4343-BD30-211072A1CBF3}" srcId="{FA9C0F1C-9F9A-4685-8727-8057F7A8BF96}" destId="{FCA69B3F-3BFF-4C80-ABA3-FE3D0A3DDB12}" srcOrd="4" destOrd="0" parTransId="{7AA6CB09-6B10-440E-A97A-056310DDC4BE}" sibTransId="{8DE9526F-A7BC-4D0B-9C88-34423B5ED8E5}"/>
    <dgm:cxn modelId="{9C333ECE-31F7-43D7-96BB-6C41DA9ECAA9}" type="presOf" srcId="{CF2F1A37-6587-40B6-871E-C6A516EE5DAC}" destId="{FAD04757-ABFE-41DD-A121-223014F51144}" srcOrd="0" destOrd="0" presId="urn:microsoft.com/office/officeart/2005/8/layout/process1"/>
    <dgm:cxn modelId="{076384DC-AB49-4FFE-80DA-E96020F06A3F}" type="presOf" srcId="{9F733FBD-0A11-4019-BEBC-154343495C28}" destId="{9E1AAEC6-0774-49BF-9C40-957E68F288EE}" srcOrd="0" destOrd="0" presId="urn:microsoft.com/office/officeart/2005/8/layout/process1"/>
    <dgm:cxn modelId="{0F27F8DD-C918-48B5-B719-3E50ADD6CD5D}" srcId="{FA9C0F1C-9F9A-4685-8727-8057F7A8BF96}" destId="{8A24115B-6992-48F7-9227-A7A26831E997}" srcOrd="5" destOrd="0" parTransId="{5A07D8D1-D7E9-4CA4-9DC3-DBEB98B5693E}" sibTransId="{BA422B53-C7D2-4AF8-9E7E-2184A2CBAA0B}"/>
    <dgm:cxn modelId="{A0776DE6-CBAF-4FFF-AF5A-C5BFBD47E2BC}" type="presOf" srcId="{9F733FBD-0A11-4019-BEBC-154343495C28}" destId="{8181DA90-73BE-464B-A456-4D3E2849D2B5}" srcOrd="1" destOrd="0" presId="urn:microsoft.com/office/officeart/2005/8/layout/process1"/>
    <dgm:cxn modelId="{217254E7-039A-42B3-AC61-8974DB52160E}" type="presOf" srcId="{FCA69B3F-3BFF-4C80-ABA3-FE3D0A3DDB12}" destId="{36ADDAD8-D21B-4D07-B4D9-7D9C5745E567}" srcOrd="0" destOrd="0" presId="urn:microsoft.com/office/officeart/2005/8/layout/process1"/>
    <dgm:cxn modelId="{248FDDFF-B59C-4CC4-8FC1-78D403FFCAAC}" type="presOf" srcId="{61B06F56-8939-48F9-A398-6EBD73014CFC}" destId="{68092215-CCAF-44F6-B5D4-863CDF533510}" srcOrd="1" destOrd="0" presId="urn:microsoft.com/office/officeart/2005/8/layout/process1"/>
    <dgm:cxn modelId="{5617799F-E550-4F26-80BB-69024C298F6A}" type="presParOf" srcId="{6D420E38-D86F-4AA1-B51D-C87E8FF2B7D6}" destId="{FAD04757-ABFE-41DD-A121-223014F51144}" srcOrd="0" destOrd="0" presId="urn:microsoft.com/office/officeart/2005/8/layout/process1"/>
    <dgm:cxn modelId="{D11DBDC2-9D1D-41CF-A24A-10E5AD0027D1}" type="presParOf" srcId="{6D420E38-D86F-4AA1-B51D-C87E8FF2B7D6}" destId="{0504B7C2-CA7D-4F29-B031-A18CB25B6F11}" srcOrd="1" destOrd="0" presId="urn:microsoft.com/office/officeart/2005/8/layout/process1"/>
    <dgm:cxn modelId="{D91B687F-C285-4A69-8706-7750E78A79EF}" type="presParOf" srcId="{0504B7C2-CA7D-4F29-B031-A18CB25B6F11}" destId="{68092215-CCAF-44F6-B5D4-863CDF533510}" srcOrd="0" destOrd="0" presId="urn:microsoft.com/office/officeart/2005/8/layout/process1"/>
    <dgm:cxn modelId="{3D76D3AB-789A-466C-884B-FB576949FC59}" type="presParOf" srcId="{6D420E38-D86F-4AA1-B51D-C87E8FF2B7D6}" destId="{80381CAD-44C0-42B6-A50B-3BDC6808806B}" srcOrd="2" destOrd="0" presId="urn:microsoft.com/office/officeart/2005/8/layout/process1"/>
    <dgm:cxn modelId="{27780602-B1A5-407D-B90F-7DFE2851B22E}" type="presParOf" srcId="{6D420E38-D86F-4AA1-B51D-C87E8FF2B7D6}" destId="{E47948B6-0A0B-4915-B5B1-65F23EB39B65}" srcOrd="3" destOrd="0" presId="urn:microsoft.com/office/officeart/2005/8/layout/process1"/>
    <dgm:cxn modelId="{88703601-2D58-4EDA-8679-1F521C98CEFF}" type="presParOf" srcId="{E47948B6-0A0B-4915-B5B1-65F23EB39B65}" destId="{828AEB46-0D07-4AE3-A25C-467E78766C28}" srcOrd="0" destOrd="0" presId="urn:microsoft.com/office/officeart/2005/8/layout/process1"/>
    <dgm:cxn modelId="{B0EB739A-4399-47F4-9E90-1B3F9640147C}" type="presParOf" srcId="{6D420E38-D86F-4AA1-B51D-C87E8FF2B7D6}" destId="{3C66F484-57B5-4E5C-BD80-ED14ADD47954}" srcOrd="4" destOrd="0" presId="urn:microsoft.com/office/officeart/2005/8/layout/process1"/>
    <dgm:cxn modelId="{EE6AD4EB-E5B9-4C7A-99BA-CA31645EFC8A}" type="presParOf" srcId="{6D420E38-D86F-4AA1-B51D-C87E8FF2B7D6}" destId="{9E1AAEC6-0774-49BF-9C40-957E68F288EE}" srcOrd="5" destOrd="0" presId="urn:microsoft.com/office/officeart/2005/8/layout/process1"/>
    <dgm:cxn modelId="{8B22EE4D-7E82-4AAF-B177-64E20DA3F62D}" type="presParOf" srcId="{9E1AAEC6-0774-49BF-9C40-957E68F288EE}" destId="{8181DA90-73BE-464B-A456-4D3E2849D2B5}" srcOrd="0" destOrd="0" presId="urn:microsoft.com/office/officeart/2005/8/layout/process1"/>
    <dgm:cxn modelId="{B2C9D63C-156A-4FE1-8ABC-ECE8ED2D1199}" type="presParOf" srcId="{6D420E38-D86F-4AA1-B51D-C87E8FF2B7D6}" destId="{0E7932B2-360F-470C-B847-673A61761215}" srcOrd="6" destOrd="0" presId="urn:microsoft.com/office/officeart/2005/8/layout/process1"/>
    <dgm:cxn modelId="{DCE73202-2355-4DD1-820B-732D9A987420}" type="presParOf" srcId="{6D420E38-D86F-4AA1-B51D-C87E8FF2B7D6}" destId="{96F84864-A1E8-4876-AD1C-8EC21D45A036}" srcOrd="7" destOrd="0" presId="urn:microsoft.com/office/officeart/2005/8/layout/process1"/>
    <dgm:cxn modelId="{F2AA982D-EE5A-4B8C-A3AB-232D3BF7A216}" type="presParOf" srcId="{96F84864-A1E8-4876-AD1C-8EC21D45A036}" destId="{D0137D01-672D-422F-A356-92875E082CF5}" srcOrd="0" destOrd="0" presId="urn:microsoft.com/office/officeart/2005/8/layout/process1"/>
    <dgm:cxn modelId="{F39BC3F1-D1B8-46CC-9DC1-AA5CCB137A0C}" type="presParOf" srcId="{6D420E38-D86F-4AA1-B51D-C87E8FF2B7D6}" destId="{36ADDAD8-D21B-4D07-B4D9-7D9C5745E567}" srcOrd="8" destOrd="0" presId="urn:microsoft.com/office/officeart/2005/8/layout/process1"/>
    <dgm:cxn modelId="{14D05B2B-53F7-4B6E-8389-0AA4F14D81E2}" type="presParOf" srcId="{6D420E38-D86F-4AA1-B51D-C87E8FF2B7D6}" destId="{F8DC87DB-4BB0-48ED-8F71-D7C7AEE1FADA}" srcOrd="9" destOrd="0" presId="urn:microsoft.com/office/officeart/2005/8/layout/process1"/>
    <dgm:cxn modelId="{8ECDD17A-795F-4635-911E-BA3CBAED52C8}" type="presParOf" srcId="{F8DC87DB-4BB0-48ED-8F71-D7C7AEE1FADA}" destId="{CAEA3301-1A80-4AC8-8BCC-7FABA924B3A4}" srcOrd="0" destOrd="0" presId="urn:microsoft.com/office/officeart/2005/8/layout/process1"/>
    <dgm:cxn modelId="{DF6DB01A-89D5-4957-ACA2-136309B2B956}" type="presParOf" srcId="{6D420E38-D86F-4AA1-B51D-C87E8FF2B7D6}" destId="{57F62144-17A4-4FDF-9E42-4F613B48CD7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04757-ABFE-41DD-A121-223014F51144}">
      <dsp:nvSpPr>
        <dsp:cNvPr id="0" name=""/>
        <dsp:cNvSpPr/>
      </dsp:nvSpPr>
      <dsp:spPr>
        <a:xfrm>
          <a:off x="3070" y="531023"/>
          <a:ext cx="1454012" cy="213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The aircraft is empty and the tabletops are all down</a:t>
          </a:r>
        </a:p>
      </dsp:txBody>
      <dsp:txXfrm>
        <a:off x="45657" y="573610"/>
        <a:ext cx="1368838" cy="2051117"/>
      </dsp:txXfrm>
    </dsp:sp>
    <dsp:sp modelId="{0504B7C2-CA7D-4F29-B031-A18CB25B6F11}">
      <dsp:nvSpPr>
        <dsp:cNvPr id="0" name=""/>
        <dsp:cNvSpPr/>
      </dsp:nvSpPr>
      <dsp:spPr>
        <a:xfrm>
          <a:off x="1602485" y="1418871"/>
          <a:ext cx="308250" cy="360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>
        <a:off x="1602485" y="1490990"/>
        <a:ext cx="215775" cy="216357"/>
      </dsp:txXfrm>
    </dsp:sp>
    <dsp:sp modelId="{80381CAD-44C0-42B6-A50B-3BDC6808806B}">
      <dsp:nvSpPr>
        <dsp:cNvPr id="0" name=""/>
        <dsp:cNvSpPr/>
      </dsp:nvSpPr>
      <dsp:spPr>
        <a:xfrm>
          <a:off x="2038688" y="531023"/>
          <a:ext cx="1454012" cy="213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Beginning at the rear of the aircraft, the cleaner scans the QR code at the back door</a:t>
          </a:r>
        </a:p>
      </dsp:txBody>
      <dsp:txXfrm>
        <a:off x="2081275" y="573610"/>
        <a:ext cx="1368838" cy="2051117"/>
      </dsp:txXfrm>
    </dsp:sp>
    <dsp:sp modelId="{E47948B6-0A0B-4915-B5B1-65F23EB39B65}">
      <dsp:nvSpPr>
        <dsp:cNvPr id="0" name=""/>
        <dsp:cNvSpPr/>
      </dsp:nvSpPr>
      <dsp:spPr>
        <a:xfrm>
          <a:off x="3638102" y="1418871"/>
          <a:ext cx="308250" cy="360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>
        <a:off x="3638102" y="1490990"/>
        <a:ext cx="215775" cy="216357"/>
      </dsp:txXfrm>
    </dsp:sp>
    <dsp:sp modelId="{3C66F484-57B5-4E5C-BD80-ED14ADD47954}">
      <dsp:nvSpPr>
        <dsp:cNvPr id="0" name=""/>
        <dsp:cNvSpPr/>
      </dsp:nvSpPr>
      <dsp:spPr>
        <a:xfrm>
          <a:off x="4074306" y="531023"/>
          <a:ext cx="1632507" cy="213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Cleaner deploys the Atmospheric Spray and walks up the cabin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200" kern="1200" dirty="0"/>
            <a:t>The app will assist the cleaner by showing a timer</a:t>
          </a:r>
        </a:p>
      </dsp:txBody>
      <dsp:txXfrm>
        <a:off x="4122120" y="578837"/>
        <a:ext cx="1536879" cy="2040663"/>
      </dsp:txXfrm>
    </dsp:sp>
    <dsp:sp modelId="{9E1AAEC6-0774-49BF-9C40-957E68F288EE}">
      <dsp:nvSpPr>
        <dsp:cNvPr id="0" name=""/>
        <dsp:cNvSpPr/>
      </dsp:nvSpPr>
      <dsp:spPr>
        <a:xfrm>
          <a:off x="5852215" y="1418871"/>
          <a:ext cx="308250" cy="360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>
        <a:off x="5852215" y="1490990"/>
        <a:ext cx="215775" cy="216357"/>
      </dsp:txXfrm>
    </dsp:sp>
    <dsp:sp modelId="{0E7932B2-360F-470C-B847-673A61761215}">
      <dsp:nvSpPr>
        <dsp:cNvPr id="0" name=""/>
        <dsp:cNvSpPr/>
      </dsp:nvSpPr>
      <dsp:spPr>
        <a:xfrm>
          <a:off x="6288419" y="531023"/>
          <a:ext cx="1454012" cy="213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When the cleaner reaches the front door of the aircraft, they scan the QR code on the bulkhead to complete the process</a:t>
          </a:r>
        </a:p>
      </dsp:txBody>
      <dsp:txXfrm>
        <a:off x="6331006" y="573610"/>
        <a:ext cx="1368838" cy="2051117"/>
      </dsp:txXfrm>
    </dsp:sp>
    <dsp:sp modelId="{96F84864-A1E8-4876-AD1C-8EC21D45A036}">
      <dsp:nvSpPr>
        <dsp:cNvPr id="0" name=""/>
        <dsp:cNvSpPr/>
      </dsp:nvSpPr>
      <dsp:spPr>
        <a:xfrm>
          <a:off x="7887833" y="1418871"/>
          <a:ext cx="308250" cy="360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>
        <a:off x="7887833" y="1490990"/>
        <a:ext cx="215775" cy="216357"/>
      </dsp:txXfrm>
    </dsp:sp>
    <dsp:sp modelId="{36ADDAD8-D21B-4D07-B4D9-7D9C5745E567}">
      <dsp:nvSpPr>
        <dsp:cNvPr id="0" name=""/>
        <dsp:cNvSpPr/>
      </dsp:nvSpPr>
      <dsp:spPr>
        <a:xfrm>
          <a:off x="8324037" y="531023"/>
          <a:ext cx="1454012" cy="213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The cleaner exits the aircraft</a:t>
          </a:r>
        </a:p>
      </dsp:txBody>
      <dsp:txXfrm>
        <a:off x="8366624" y="573610"/>
        <a:ext cx="1368838" cy="2051117"/>
      </dsp:txXfrm>
    </dsp:sp>
    <dsp:sp modelId="{F8DC87DB-4BB0-48ED-8F71-D7C7AEE1FADA}">
      <dsp:nvSpPr>
        <dsp:cNvPr id="0" name=""/>
        <dsp:cNvSpPr/>
      </dsp:nvSpPr>
      <dsp:spPr>
        <a:xfrm>
          <a:off x="9923451" y="1418871"/>
          <a:ext cx="308250" cy="360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>
        <a:off x="9923451" y="1490990"/>
        <a:ext cx="215775" cy="216357"/>
      </dsp:txXfrm>
    </dsp:sp>
    <dsp:sp modelId="{57F62144-17A4-4FDF-9E42-4F613B48CD75}">
      <dsp:nvSpPr>
        <dsp:cNvPr id="0" name=""/>
        <dsp:cNvSpPr/>
      </dsp:nvSpPr>
      <dsp:spPr>
        <a:xfrm>
          <a:off x="10359655" y="531023"/>
          <a:ext cx="1454012" cy="213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A message is sent to the cleaners phone when 15 minutes has elapsed and the aircraft is ready for occupation</a:t>
          </a:r>
        </a:p>
      </dsp:txBody>
      <dsp:txXfrm>
        <a:off x="10402242" y="573610"/>
        <a:ext cx="1368838" cy="205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BFA9-13A9-4520-8361-ADADA3574C97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470B2-D46E-41F3-B12C-21696D2F66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225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15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09970" y="1113906"/>
            <a:ext cx="4962272" cy="4630188"/>
          </a:xfrm>
          <a:custGeom>
            <a:avLst/>
            <a:gdLst>
              <a:gd name="connsiteX0" fmla="*/ 0 w 6096000"/>
              <a:gd name="connsiteY0" fmla="*/ 0 h 5086350"/>
              <a:gd name="connsiteX1" fmla="*/ 6096000 w 6096000"/>
              <a:gd name="connsiteY1" fmla="*/ 0 h 5086350"/>
              <a:gd name="connsiteX2" fmla="*/ 6096000 w 6096000"/>
              <a:gd name="connsiteY2" fmla="*/ 5086350 h 5086350"/>
              <a:gd name="connsiteX3" fmla="*/ 0 w 6096000"/>
              <a:gd name="connsiteY3" fmla="*/ 5086350 h 50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6350">
                <a:moveTo>
                  <a:pt x="0" y="0"/>
                </a:moveTo>
                <a:lnTo>
                  <a:pt x="6096000" y="0"/>
                </a:lnTo>
                <a:lnTo>
                  <a:pt x="6096000" y="5086350"/>
                </a:lnTo>
                <a:lnTo>
                  <a:pt x="0" y="50863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5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66648" y="1300655"/>
            <a:ext cx="4256690" cy="4256690"/>
          </a:xfrm>
          <a:custGeom>
            <a:avLst/>
            <a:gdLst>
              <a:gd name="connsiteX0" fmla="*/ 2128345 w 4256690"/>
              <a:gd name="connsiteY0" fmla="*/ 0 h 4256690"/>
              <a:gd name="connsiteX1" fmla="*/ 4256690 w 4256690"/>
              <a:gd name="connsiteY1" fmla="*/ 2128345 h 4256690"/>
              <a:gd name="connsiteX2" fmla="*/ 2128345 w 4256690"/>
              <a:gd name="connsiteY2" fmla="*/ 4256690 h 4256690"/>
              <a:gd name="connsiteX3" fmla="*/ 0 w 4256690"/>
              <a:gd name="connsiteY3" fmla="*/ 2128345 h 425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690" h="4256690">
                <a:moveTo>
                  <a:pt x="2128345" y="0"/>
                </a:moveTo>
                <a:lnTo>
                  <a:pt x="4256690" y="2128345"/>
                </a:lnTo>
                <a:lnTo>
                  <a:pt x="2128345" y="4256690"/>
                </a:lnTo>
                <a:lnTo>
                  <a:pt x="0" y="212834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77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735256" y="3429000"/>
            <a:ext cx="2360744" cy="2498874"/>
          </a:xfrm>
          <a:custGeom>
            <a:avLst/>
            <a:gdLst>
              <a:gd name="connsiteX0" fmla="*/ 0 w 2728685"/>
              <a:gd name="connsiteY0" fmla="*/ 0 h 2888343"/>
              <a:gd name="connsiteX1" fmla="*/ 2728685 w 2728685"/>
              <a:gd name="connsiteY1" fmla="*/ 0 h 2888343"/>
              <a:gd name="connsiteX2" fmla="*/ 2728685 w 2728685"/>
              <a:gd name="connsiteY2" fmla="*/ 2888343 h 2888343"/>
              <a:gd name="connsiteX3" fmla="*/ 0 w 2728685"/>
              <a:gd name="connsiteY3" fmla="*/ 2888343 h 288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685" h="2888343">
                <a:moveTo>
                  <a:pt x="0" y="0"/>
                </a:moveTo>
                <a:lnTo>
                  <a:pt x="2728685" y="0"/>
                </a:lnTo>
                <a:lnTo>
                  <a:pt x="2728685" y="2888343"/>
                </a:lnTo>
                <a:lnTo>
                  <a:pt x="0" y="288834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096000" y="930126"/>
            <a:ext cx="2360744" cy="2498874"/>
          </a:xfrm>
          <a:custGeom>
            <a:avLst/>
            <a:gdLst>
              <a:gd name="connsiteX0" fmla="*/ 0 w 2728685"/>
              <a:gd name="connsiteY0" fmla="*/ 0 h 2888343"/>
              <a:gd name="connsiteX1" fmla="*/ 2728685 w 2728685"/>
              <a:gd name="connsiteY1" fmla="*/ 0 h 2888343"/>
              <a:gd name="connsiteX2" fmla="*/ 2728685 w 2728685"/>
              <a:gd name="connsiteY2" fmla="*/ 2888343 h 2888343"/>
              <a:gd name="connsiteX3" fmla="*/ 0 w 2728685"/>
              <a:gd name="connsiteY3" fmla="*/ 2888343 h 288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685" h="2888343">
                <a:moveTo>
                  <a:pt x="0" y="0"/>
                </a:moveTo>
                <a:lnTo>
                  <a:pt x="2728685" y="0"/>
                </a:lnTo>
                <a:lnTo>
                  <a:pt x="2728685" y="2888343"/>
                </a:lnTo>
                <a:lnTo>
                  <a:pt x="0" y="288834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59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891534" y="0"/>
            <a:ext cx="5334000" cy="6400800"/>
          </a:xfrm>
          <a:custGeom>
            <a:avLst/>
            <a:gdLst>
              <a:gd name="connsiteX0" fmla="*/ 0 w 5334000"/>
              <a:gd name="connsiteY0" fmla="*/ 0 h 6858000"/>
              <a:gd name="connsiteX1" fmla="*/ 5334000 w 5334000"/>
              <a:gd name="connsiteY1" fmla="*/ 0 h 6858000"/>
              <a:gd name="connsiteX2" fmla="*/ 5334000 w 5334000"/>
              <a:gd name="connsiteY2" fmla="*/ 6858000 h 6858000"/>
              <a:gd name="connsiteX3" fmla="*/ 0 w 533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6858000">
                <a:moveTo>
                  <a:pt x="0" y="0"/>
                </a:moveTo>
                <a:lnTo>
                  <a:pt x="5334000" y="0"/>
                </a:lnTo>
                <a:lnTo>
                  <a:pt x="53340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7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626096" y="0"/>
            <a:ext cx="4027932" cy="5543550"/>
          </a:xfrm>
          <a:custGeom>
            <a:avLst/>
            <a:gdLst>
              <a:gd name="connsiteX0" fmla="*/ 0 w 5448300"/>
              <a:gd name="connsiteY0" fmla="*/ 0 h 5543550"/>
              <a:gd name="connsiteX1" fmla="*/ 5448300 w 5448300"/>
              <a:gd name="connsiteY1" fmla="*/ 0 h 5543550"/>
              <a:gd name="connsiteX2" fmla="*/ 5448300 w 5448300"/>
              <a:gd name="connsiteY2" fmla="*/ 5543550 h 5543550"/>
              <a:gd name="connsiteX3" fmla="*/ 0 w 5448300"/>
              <a:gd name="connsiteY3" fmla="*/ 55435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8300" h="5543550">
                <a:moveTo>
                  <a:pt x="0" y="0"/>
                </a:moveTo>
                <a:lnTo>
                  <a:pt x="5448300" y="0"/>
                </a:lnTo>
                <a:lnTo>
                  <a:pt x="5448300" y="5543550"/>
                </a:lnTo>
                <a:lnTo>
                  <a:pt x="0" y="55435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251616" y="3074670"/>
            <a:ext cx="2748960" cy="3783330"/>
          </a:xfrm>
          <a:custGeom>
            <a:avLst/>
            <a:gdLst>
              <a:gd name="connsiteX0" fmla="*/ 0 w 5448300"/>
              <a:gd name="connsiteY0" fmla="*/ 0 h 5543550"/>
              <a:gd name="connsiteX1" fmla="*/ 5448300 w 5448300"/>
              <a:gd name="connsiteY1" fmla="*/ 0 h 5543550"/>
              <a:gd name="connsiteX2" fmla="*/ 5448300 w 5448300"/>
              <a:gd name="connsiteY2" fmla="*/ 5543550 h 5543550"/>
              <a:gd name="connsiteX3" fmla="*/ 0 w 5448300"/>
              <a:gd name="connsiteY3" fmla="*/ 55435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8300" h="5543550">
                <a:moveTo>
                  <a:pt x="0" y="0"/>
                </a:moveTo>
                <a:lnTo>
                  <a:pt x="5448300" y="0"/>
                </a:lnTo>
                <a:lnTo>
                  <a:pt x="5448300" y="5543550"/>
                </a:lnTo>
                <a:lnTo>
                  <a:pt x="0" y="55435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35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868615" y="1143000"/>
            <a:ext cx="8323385" cy="5715000"/>
          </a:xfrm>
          <a:custGeom>
            <a:avLst/>
            <a:gdLst>
              <a:gd name="connsiteX0" fmla="*/ 0 w 7829550"/>
              <a:gd name="connsiteY0" fmla="*/ 0 h 5924550"/>
              <a:gd name="connsiteX1" fmla="*/ 7829550 w 7829550"/>
              <a:gd name="connsiteY1" fmla="*/ 0 h 5924550"/>
              <a:gd name="connsiteX2" fmla="*/ 7829550 w 7829550"/>
              <a:gd name="connsiteY2" fmla="*/ 5924550 h 5924550"/>
              <a:gd name="connsiteX3" fmla="*/ 0 w 7829550"/>
              <a:gd name="connsiteY3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50" h="5924550">
                <a:moveTo>
                  <a:pt x="0" y="0"/>
                </a:moveTo>
                <a:lnTo>
                  <a:pt x="7829550" y="0"/>
                </a:lnTo>
                <a:lnTo>
                  <a:pt x="7829550" y="5924550"/>
                </a:lnTo>
                <a:lnTo>
                  <a:pt x="0" y="59245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71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2754190" y="0"/>
            <a:ext cx="5238750" cy="3429000"/>
          </a:xfrm>
          <a:custGeom>
            <a:avLst/>
            <a:gdLst>
              <a:gd name="connsiteX0" fmla="*/ 0 w 5238750"/>
              <a:gd name="connsiteY0" fmla="*/ 0 h 3429000"/>
              <a:gd name="connsiteX1" fmla="*/ 5238750 w 5238750"/>
              <a:gd name="connsiteY1" fmla="*/ 0 h 3429000"/>
              <a:gd name="connsiteX2" fmla="*/ 5238750 w 5238750"/>
              <a:gd name="connsiteY2" fmla="*/ 3429000 h 3429000"/>
              <a:gd name="connsiteX3" fmla="*/ 0 w 52387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3429000">
                <a:moveTo>
                  <a:pt x="0" y="0"/>
                </a:moveTo>
                <a:lnTo>
                  <a:pt x="5238750" y="0"/>
                </a:lnTo>
                <a:lnTo>
                  <a:pt x="5238750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892428" y="3429000"/>
            <a:ext cx="2962275" cy="3429000"/>
          </a:xfrm>
          <a:custGeom>
            <a:avLst/>
            <a:gdLst>
              <a:gd name="connsiteX0" fmla="*/ 0 w 2962275"/>
              <a:gd name="connsiteY0" fmla="*/ 0 h 3429000"/>
              <a:gd name="connsiteX1" fmla="*/ 2962275 w 2962275"/>
              <a:gd name="connsiteY1" fmla="*/ 0 h 3429000"/>
              <a:gd name="connsiteX2" fmla="*/ 2962275 w 2962275"/>
              <a:gd name="connsiteY2" fmla="*/ 3429000 h 3429000"/>
              <a:gd name="connsiteX3" fmla="*/ 0 w 296227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275" h="3429000">
                <a:moveTo>
                  <a:pt x="0" y="0"/>
                </a:moveTo>
                <a:lnTo>
                  <a:pt x="2962275" y="0"/>
                </a:lnTo>
                <a:lnTo>
                  <a:pt x="2962275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13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709448"/>
            <a:ext cx="2133600" cy="2719552"/>
          </a:xfrm>
          <a:custGeom>
            <a:avLst/>
            <a:gdLst>
              <a:gd name="connsiteX0" fmla="*/ 0 w 4419600"/>
              <a:gd name="connsiteY0" fmla="*/ 0 h 6858000"/>
              <a:gd name="connsiteX1" fmla="*/ 4419600 w 4419600"/>
              <a:gd name="connsiteY1" fmla="*/ 0 h 6858000"/>
              <a:gd name="connsiteX2" fmla="*/ 4419600 w 4419600"/>
              <a:gd name="connsiteY2" fmla="*/ 6858000 h 6858000"/>
              <a:gd name="connsiteX3" fmla="*/ 0 w 4419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6858000">
                <a:moveTo>
                  <a:pt x="0" y="0"/>
                </a:moveTo>
                <a:lnTo>
                  <a:pt x="4419600" y="0"/>
                </a:lnTo>
                <a:lnTo>
                  <a:pt x="44196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2133600" cy="2719552"/>
          </a:xfrm>
          <a:custGeom>
            <a:avLst/>
            <a:gdLst>
              <a:gd name="connsiteX0" fmla="*/ 0 w 4419600"/>
              <a:gd name="connsiteY0" fmla="*/ 0 h 6858000"/>
              <a:gd name="connsiteX1" fmla="*/ 4419600 w 4419600"/>
              <a:gd name="connsiteY1" fmla="*/ 0 h 6858000"/>
              <a:gd name="connsiteX2" fmla="*/ 4419600 w 4419600"/>
              <a:gd name="connsiteY2" fmla="*/ 6858000 h 6858000"/>
              <a:gd name="connsiteX3" fmla="*/ 0 w 4419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6858000">
                <a:moveTo>
                  <a:pt x="0" y="0"/>
                </a:moveTo>
                <a:lnTo>
                  <a:pt x="4419600" y="0"/>
                </a:lnTo>
                <a:lnTo>
                  <a:pt x="44196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878286" y="709448"/>
            <a:ext cx="2133600" cy="2719552"/>
          </a:xfrm>
          <a:custGeom>
            <a:avLst/>
            <a:gdLst>
              <a:gd name="connsiteX0" fmla="*/ 0 w 4419600"/>
              <a:gd name="connsiteY0" fmla="*/ 0 h 6858000"/>
              <a:gd name="connsiteX1" fmla="*/ 4419600 w 4419600"/>
              <a:gd name="connsiteY1" fmla="*/ 0 h 6858000"/>
              <a:gd name="connsiteX2" fmla="*/ 4419600 w 4419600"/>
              <a:gd name="connsiteY2" fmla="*/ 6858000 h 6858000"/>
              <a:gd name="connsiteX3" fmla="*/ 0 w 4419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6858000">
                <a:moveTo>
                  <a:pt x="0" y="0"/>
                </a:moveTo>
                <a:lnTo>
                  <a:pt x="4419600" y="0"/>
                </a:lnTo>
                <a:lnTo>
                  <a:pt x="44196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5878286" y="3429000"/>
            <a:ext cx="2133600" cy="2719552"/>
          </a:xfrm>
          <a:custGeom>
            <a:avLst/>
            <a:gdLst>
              <a:gd name="connsiteX0" fmla="*/ 0 w 4419600"/>
              <a:gd name="connsiteY0" fmla="*/ 0 h 6858000"/>
              <a:gd name="connsiteX1" fmla="*/ 4419600 w 4419600"/>
              <a:gd name="connsiteY1" fmla="*/ 0 h 6858000"/>
              <a:gd name="connsiteX2" fmla="*/ 4419600 w 4419600"/>
              <a:gd name="connsiteY2" fmla="*/ 6858000 h 6858000"/>
              <a:gd name="connsiteX3" fmla="*/ 0 w 4419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6858000">
                <a:moveTo>
                  <a:pt x="0" y="0"/>
                </a:moveTo>
                <a:lnTo>
                  <a:pt x="4419600" y="0"/>
                </a:lnTo>
                <a:lnTo>
                  <a:pt x="44196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0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 flipH="1">
            <a:off x="4905375" y="2275870"/>
            <a:ext cx="2381250" cy="2353280"/>
          </a:xfrm>
          <a:custGeom>
            <a:avLst/>
            <a:gdLst>
              <a:gd name="connsiteX0" fmla="*/ 0 w 5695950"/>
              <a:gd name="connsiteY0" fmla="*/ 0 h 4629150"/>
              <a:gd name="connsiteX1" fmla="*/ 5695950 w 5695950"/>
              <a:gd name="connsiteY1" fmla="*/ 0 h 4629150"/>
              <a:gd name="connsiteX2" fmla="*/ 5695950 w 5695950"/>
              <a:gd name="connsiteY2" fmla="*/ 4629150 h 4629150"/>
              <a:gd name="connsiteX3" fmla="*/ 0 w 5695950"/>
              <a:gd name="connsiteY3" fmla="*/ 462915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4629150">
                <a:moveTo>
                  <a:pt x="0" y="0"/>
                </a:moveTo>
                <a:lnTo>
                  <a:pt x="5695950" y="0"/>
                </a:lnTo>
                <a:lnTo>
                  <a:pt x="5695950" y="4629150"/>
                </a:lnTo>
                <a:lnTo>
                  <a:pt x="0" y="46291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021416" y="2275870"/>
            <a:ext cx="2381250" cy="2353280"/>
          </a:xfrm>
          <a:custGeom>
            <a:avLst/>
            <a:gdLst>
              <a:gd name="connsiteX0" fmla="*/ 0 w 2381250"/>
              <a:gd name="connsiteY0" fmla="*/ 0 h 2353280"/>
              <a:gd name="connsiteX1" fmla="*/ 2381250 w 2381250"/>
              <a:gd name="connsiteY1" fmla="*/ 0 h 2353280"/>
              <a:gd name="connsiteX2" fmla="*/ 2381250 w 2381250"/>
              <a:gd name="connsiteY2" fmla="*/ 2353280 h 2353280"/>
              <a:gd name="connsiteX3" fmla="*/ 0 w 2381250"/>
              <a:gd name="connsiteY3" fmla="*/ 2353280 h 235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0" h="2353280">
                <a:moveTo>
                  <a:pt x="0" y="0"/>
                </a:moveTo>
                <a:lnTo>
                  <a:pt x="2381250" y="0"/>
                </a:lnTo>
                <a:lnTo>
                  <a:pt x="2381250" y="2353280"/>
                </a:lnTo>
                <a:lnTo>
                  <a:pt x="0" y="235328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2"/>
          </p:nvPr>
        </p:nvSpPr>
        <p:spPr>
          <a:xfrm flipH="1">
            <a:off x="7789334" y="2275870"/>
            <a:ext cx="2381250" cy="2353280"/>
          </a:xfrm>
          <a:custGeom>
            <a:avLst/>
            <a:gdLst>
              <a:gd name="connsiteX0" fmla="*/ 0 w 5695950"/>
              <a:gd name="connsiteY0" fmla="*/ 0 h 4629150"/>
              <a:gd name="connsiteX1" fmla="*/ 5695950 w 5695950"/>
              <a:gd name="connsiteY1" fmla="*/ 0 h 4629150"/>
              <a:gd name="connsiteX2" fmla="*/ 5695950 w 5695950"/>
              <a:gd name="connsiteY2" fmla="*/ 4629150 h 4629150"/>
              <a:gd name="connsiteX3" fmla="*/ 0 w 5695950"/>
              <a:gd name="connsiteY3" fmla="*/ 462915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4629150">
                <a:moveTo>
                  <a:pt x="0" y="0"/>
                </a:moveTo>
                <a:lnTo>
                  <a:pt x="5695950" y="0"/>
                </a:lnTo>
                <a:lnTo>
                  <a:pt x="5695950" y="4629150"/>
                </a:lnTo>
                <a:lnTo>
                  <a:pt x="0" y="46291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96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7620000"/>
              <a:gd name="connsiteY0" fmla="*/ 0 h 6858000"/>
              <a:gd name="connsiteX1" fmla="*/ 7620000 w 7620000"/>
              <a:gd name="connsiteY1" fmla="*/ 0 h 6858000"/>
              <a:gd name="connsiteX2" fmla="*/ 7620000 w 7620000"/>
              <a:gd name="connsiteY2" fmla="*/ 6858000 h 6858000"/>
              <a:gd name="connsiteX3" fmla="*/ 0 w 762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0" h="6858000">
                <a:moveTo>
                  <a:pt x="0" y="0"/>
                </a:moveTo>
                <a:lnTo>
                  <a:pt x="7620000" y="0"/>
                </a:lnTo>
                <a:lnTo>
                  <a:pt x="76200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7620000"/>
              <a:gd name="connsiteY0" fmla="*/ 0 h 6858000"/>
              <a:gd name="connsiteX1" fmla="*/ 7620000 w 7620000"/>
              <a:gd name="connsiteY1" fmla="*/ 0 h 6858000"/>
              <a:gd name="connsiteX2" fmla="*/ 7620000 w 7620000"/>
              <a:gd name="connsiteY2" fmla="*/ 6858000 h 6858000"/>
              <a:gd name="connsiteX3" fmla="*/ 0 w 762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0" h="6858000">
                <a:moveTo>
                  <a:pt x="0" y="0"/>
                </a:moveTo>
                <a:lnTo>
                  <a:pt x="7620000" y="0"/>
                </a:lnTo>
                <a:lnTo>
                  <a:pt x="76200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0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648450"/>
              <a:gd name="connsiteY0" fmla="*/ 0 h 4629150"/>
              <a:gd name="connsiteX1" fmla="*/ 6648450 w 6648450"/>
              <a:gd name="connsiteY1" fmla="*/ 0 h 4629150"/>
              <a:gd name="connsiteX2" fmla="*/ 6648450 w 6648450"/>
              <a:gd name="connsiteY2" fmla="*/ 4629150 h 4629150"/>
              <a:gd name="connsiteX3" fmla="*/ 0 w 6648450"/>
              <a:gd name="connsiteY3" fmla="*/ 462915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8450" h="4629150">
                <a:moveTo>
                  <a:pt x="0" y="0"/>
                </a:moveTo>
                <a:lnTo>
                  <a:pt x="6648450" y="0"/>
                </a:lnTo>
                <a:lnTo>
                  <a:pt x="6648450" y="4629150"/>
                </a:lnTo>
                <a:lnTo>
                  <a:pt x="0" y="46291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5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429000" cy="3790950"/>
          </a:xfrm>
          <a:custGeom>
            <a:avLst/>
            <a:gdLst>
              <a:gd name="connsiteX0" fmla="*/ 0 w 3429000"/>
              <a:gd name="connsiteY0" fmla="*/ 0 h 3790950"/>
              <a:gd name="connsiteX1" fmla="*/ 3429000 w 3429000"/>
              <a:gd name="connsiteY1" fmla="*/ 0 h 3790950"/>
              <a:gd name="connsiteX2" fmla="*/ 3429000 w 3429000"/>
              <a:gd name="connsiteY2" fmla="*/ 3790950 h 3790950"/>
              <a:gd name="connsiteX3" fmla="*/ 0 w 34290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790950">
                <a:moveTo>
                  <a:pt x="0" y="0"/>
                </a:moveTo>
                <a:lnTo>
                  <a:pt x="3429000" y="0"/>
                </a:lnTo>
                <a:lnTo>
                  <a:pt x="3429000" y="3790950"/>
                </a:lnTo>
                <a:lnTo>
                  <a:pt x="0" y="37909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9000" cy="3790950"/>
          </a:xfrm>
          <a:custGeom>
            <a:avLst/>
            <a:gdLst>
              <a:gd name="connsiteX0" fmla="*/ 0 w 3429000"/>
              <a:gd name="connsiteY0" fmla="*/ 0 h 3790950"/>
              <a:gd name="connsiteX1" fmla="*/ 3429000 w 3429000"/>
              <a:gd name="connsiteY1" fmla="*/ 0 h 3790950"/>
              <a:gd name="connsiteX2" fmla="*/ 3429000 w 3429000"/>
              <a:gd name="connsiteY2" fmla="*/ 3790950 h 3790950"/>
              <a:gd name="connsiteX3" fmla="*/ 0 w 34290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790950">
                <a:moveTo>
                  <a:pt x="0" y="0"/>
                </a:moveTo>
                <a:lnTo>
                  <a:pt x="3429000" y="0"/>
                </a:lnTo>
                <a:lnTo>
                  <a:pt x="3429000" y="3790950"/>
                </a:lnTo>
                <a:lnTo>
                  <a:pt x="0" y="37909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1714500" y="2598821"/>
            <a:ext cx="3429000" cy="3790950"/>
          </a:xfrm>
          <a:custGeom>
            <a:avLst/>
            <a:gdLst>
              <a:gd name="connsiteX0" fmla="*/ 0 w 3429000"/>
              <a:gd name="connsiteY0" fmla="*/ 0 h 3790950"/>
              <a:gd name="connsiteX1" fmla="*/ 3429000 w 3429000"/>
              <a:gd name="connsiteY1" fmla="*/ 0 h 3790950"/>
              <a:gd name="connsiteX2" fmla="*/ 3429000 w 3429000"/>
              <a:gd name="connsiteY2" fmla="*/ 3790950 h 3790950"/>
              <a:gd name="connsiteX3" fmla="*/ 0 w 34290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790950">
                <a:moveTo>
                  <a:pt x="0" y="0"/>
                </a:moveTo>
                <a:lnTo>
                  <a:pt x="3429000" y="0"/>
                </a:lnTo>
                <a:lnTo>
                  <a:pt x="3429000" y="3790950"/>
                </a:lnTo>
                <a:lnTo>
                  <a:pt x="0" y="37909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5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81100" y="250"/>
            <a:ext cx="4514850" cy="3496929"/>
          </a:xfrm>
          <a:custGeom>
            <a:avLst/>
            <a:gdLst>
              <a:gd name="connsiteX0" fmla="*/ 0 w 4514850"/>
              <a:gd name="connsiteY0" fmla="*/ 0 h 3638550"/>
              <a:gd name="connsiteX1" fmla="*/ 4514850 w 4514850"/>
              <a:gd name="connsiteY1" fmla="*/ 0 h 3638550"/>
              <a:gd name="connsiteX2" fmla="*/ 4514850 w 4514850"/>
              <a:gd name="connsiteY2" fmla="*/ 3638550 h 3638550"/>
              <a:gd name="connsiteX3" fmla="*/ 0 w 451485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3638550">
                <a:moveTo>
                  <a:pt x="0" y="0"/>
                </a:moveTo>
                <a:lnTo>
                  <a:pt x="4514850" y="0"/>
                </a:lnTo>
                <a:lnTo>
                  <a:pt x="4514850" y="3638550"/>
                </a:lnTo>
                <a:lnTo>
                  <a:pt x="0" y="36385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1819275"/>
            <a:ext cx="2362200" cy="3324225"/>
          </a:xfrm>
          <a:custGeom>
            <a:avLst/>
            <a:gdLst>
              <a:gd name="connsiteX0" fmla="*/ 0 w 2362200"/>
              <a:gd name="connsiteY0" fmla="*/ 0 h 3324225"/>
              <a:gd name="connsiteX1" fmla="*/ 2362200 w 2362200"/>
              <a:gd name="connsiteY1" fmla="*/ 0 h 3324225"/>
              <a:gd name="connsiteX2" fmla="*/ 2362200 w 2362200"/>
              <a:gd name="connsiteY2" fmla="*/ 3324225 h 3324225"/>
              <a:gd name="connsiteX3" fmla="*/ 0 w 2362200"/>
              <a:gd name="connsiteY3" fmla="*/ 3324225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3324225">
                <a:moveTo>
                  <a:pt x="0" y="0"/>
                </a:moveTo>
                <a:lnTo>
                  <a:pt x="2362200" y="0"/>
                </a:lnTo>
                <a:lnTo>
                  <a:pt x="2362200" y="3324225"/>
                </a:lnTo>
                <a:lnTo>
                  <a:pt x="0" y="332422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64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158369" y="0"/>
            <a:ext cx="3482228" cy="4660232"/>
          </a:xfrm>
          <a:custGeom>
            <a:avLst/>
            <a:gdLst>
              <a:gd name="connsiteX0" fmla="*/ 0 w 5124450"/>
              <a:gd name="connsiteY0" fmla="*/ 0 h 6858000"/>
              <a:gd name="connsiteX1" fmla="*/ 5124450 w 5124450"/>
              <a:gd name="connsiteY1" fmla="*/ 0 h 6858000"/>
              <a:gd name="connsiteX2" fmla="*/ 5124450 w 5124450"/>
              <a:gd name="connsiteY2" fmla="*/ 6858000 h 6858000"/>
              <a:gd name="connsiteX3" fmla="*/ 0 w 5124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4450" h="6858000">
                <a:moveTo>
                  <a:pt x="0" y="0"/>
                </a:moveTo>
                <a:lnTo>
                  <a:pt x="5124450" y="0"/>
                </a:lnTo>
                <a:lnTo>
                  <a:pt x="51244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676141" y="0"/>
            <a:ext cx="3482228" cy="4660232"/>
          </a:xfrm>
          <a:custGeom>
            <a:avLst/>
            <a:gdLst>
              <a:gd name="connsiteX0" fmla="*/ 0 w 5124450"/>
              <a:gd name="connsiteY0" fmla="*/ 0 h 6858000"/>
              <a:gd name="connsiteX1" fmla="*/ 5124450 w 5124450"/>
              <a:gd name="connsiteY1" fmla="*/ 0 h 6858000"/>
              <a:gd name="connsiteX2" fmla="*/ 5124450 w 5124450"/>
              <a:gd name="connsiteY2" fmla="*/ 6858000 h 6858000"/>
              <a:gd name="connsiteX3" fmla="*/ 0 w 5124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4450" h="6858000">
                <a:moveTo>
                  <a:pt x="0" y="0"/>
                </a:moveTo>
                <a:lnTo>
                  <a:pt x="5124450" y="0"/>
                </a:lnTo>
                <a:lnTo>
                  <a:pt x="51244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348579" y="2827421"/>
            <a:ext cx="2655124" cy="3553326"/>
          </a:xfrm>
          <a:custGeom>
            <a:avLst/>
            <a:gdLst>
              <a:gd name="connsiteX0" fmla="*/ 0 w 5124450"/>
              <a:gd name="connsiteY0" fmla="*/ 0 h 6858000"/>
              <a:gd name="connsiteX1" fmla="*/ 5124450 w 5124450"/>
              <a:gd name="connsiteY1" fmla="*/ 0 h 6858000"/>
              <a:gd name="connsiteX2" fmla="*/ 5124450 w 5124450"/>
              <a:gd name="connsiteY2" fmla="*/ 6858000 h 6858000"/>
              <a:gd name="connsiteX3" fmla="*/ 0 w 5124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4450" h="6858000">
                <a:moveTo>
                  <a:pt x="0" y="0"/>
                </a:moveTo>
                <a:lnTo>
                  <a:pt x="5124450" y="0"/>
                </a:lnTo>
                <a:lnTo>
                  <a:pt x="51244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4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8629650" y="895350"/>
            <a:ext cx="2533650" cy="2533650"/>
          </a:xfrm>
          <a:custGeom>
            <a:avLst/>
            <a:gdLst>
              <a:gd name="connsiteX0" fmla="*/ 0 w 2533650"/>
              <a:gd name="connsiteY0" fmla="*/ 0 h 2533650"/>
              <a:gd name="connsiteX1" fmla="*/ 2533650 w 2533650"/>
              <a:gd name="connsiteY1" fmla="*/ 0 h 2533650"/>
              <a:gd name="connsiteX2" fmla="*/ 2533650 w 2533650"/>
              <a:gd name="connsiteY2" fmla="*/ 2533650 h 2533650"/>
              <a:gd name="connsiteX3" fmla="*/ 0 w 2533650"/>
              <a:gd name="connsiteY3" fmla="*/ 253365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2533650">
                <a:moveTo>
                  <a:pt x="0" y="0"/>
                </a:moveTo>
                <a:lnTo>
                  <a:pt x="2533650" y="0"/>
                </a:lnTo>
                <a:lnTo>
                  <a:pt x="2533650" y="2533650"/>
                </a:lnTo>
                <a:lnTo>
                  <a:pt x="0" y="25336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2533650" cy="2533650"/>
          </a:xfrm>
          <a:custGeom>
            <a:avLst/>
            <a:gdLst>
              <a:gd name="connsiteX0" fmla="*/ 0 w 2533650"/>
              <a:gd name="connsiteY0" fmla="*/ 0 h 2533650"/>
              <a:gd name="connsiteX1" fmla="*/ 2533650 w 2533650"/>
              <a:gd name="connsiteY1" fmla="*/ 0 h 2533650"/>
              <a:gd name="connsiteX2" fmla="*/ 2533650 w 2533650"/>
              <a:gd name="connsiteY2" fmla="*/ 2533650 h 2533650"/>
              <a:gd name="connsiteX3" fmla="*/ 0 w 2533650"/>
              <a:gd name="connsiteY3" fmla="*/ 253365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2533650">
                <a:moveTo>
                  <a:pt x="0" y="0"/>
                </a:moveTo>
                <a:lnTo>
                  <a:pt x="2533650" y="0"/>
                </a:lnTo>
                <a:lnTo>
                  <a:pt x="2533650" y="2533650"/>
                </a:lnTo>
                <a:lnTo>
                  <a:pt x="0" y="25336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10628" cy="3429000"/>
          </a:xfrm>
          <a:custGeom>
            <a:avLst/>
            <a:gdLst>
              <a:gd name="connsiteX0" fmla="*/ 0 w 5210628"/>
              <a:gd name="connsiteY0" fmla="*/ 0 h 3429000"/>
              <a:gd name="connsiteX1" fmla="*/ 5210628 w 5210628"/>
              <a:gd name="connsiteY1" fmla="*/ 0 h 3429000"/>
              <a:gd name="connsiteX2" fmla="*/ 5210628 w 5210628"/>
              <a:gd name="connsiteY2" fmla="*/ 3429000 h 3429000"/>
              <a:gd name="connsiteX3" fmla="*/ 0 w 5210628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28" h="3429000">
                <a:moveTo>
                  <a:pt x="0" y="0"/>
                </a:moveTo>
                <a:lnTo>
                  <a:pt x="5210628" y="0"/>
                </a:lnTo>
                <a:lnTo>
                  <a:pt x="5210628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210628" y="0"/>
            <a:ext cx="3294743" cy="3429000"/>
          </a:xfrm>
          <a:custGeom>
            <a:avLst/>
            <a:gdLst>
              <a:gd name="connsiteX0" fmla="*/ 0 w 3294743"/>
              <a:gd name="connsiteY0" fmla="*/ 0 h 3429000"/>
              <a:gd name="connsiteX1" fmla="*/ 3294743 w 3294743"/>
              <a:gd name="connsiteY1" fmla="*/ 0 h 3429000"/>
              <a:gd name="connsiteX2" fmla="*/ 3294743 w 3294743"/>
              <a:gd name="connsiteY2" fmla="*/ 3429000 h 3429000"/>
              <a:gd name="connsiteX3" fmla="*/ 0 w 3294743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4743" h="3429000">
                <a:moveTo>
                  <a:pt x="0" y="0"/>
                </a:moveTo>
                <a:lnTo>
                  <a:pt x="3294743" y="0"/>
                </a:lnTo>
                <a:lnTo>
                  <a:pt x="3294743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563256" y="1714500"/>
            <a:ext cx="3294743" cy="3429000"/>
          </a:xfrm>
          <a:custGeom>
            <a:avLst/>
            <a:gdLst>
              <a:gd name="connsiteX0" fmla="*/ 0 w 3294743"/>
              <a:gd name="connsiteY0" fmla="*/ 0 h 3429000"/>
              <a:gd name="connsiteX1" fmla="*/ 3294743 w 3294743"/>
              <a:gd name="connsiteY1" fmla="*/ 0 h 3429000"/>
              <a:gd name="connsiteX2" fmla="*/ 3294743 w 3294743"/>
              <a:gd name="connsiteY2" fmla="*/ 3429000 h 3429000"/>
              <a:gd name="connsiteX3" fmla="*/ 0 w 3294743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4743" h="3429000">
                <a:moveTo>
                  <a:pt x="0" y="0"/>
                </a:moveTo>
                <a:lnTo>
                  <a:pt x="3294743" y="0"/>
                </a:lnTo>
                <a:lnTo>
                  <a:pt x="3294743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7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678457" y="0"/>
            <a:ext cx="5086350" cy="6858000"/>
          </a:xfrm>
          <a:custGeom>
            <a:avLst/>
            <a:gdLst>
              <a:gd name="connsiteX0" fmla="*/ 0 w 5086350"/>
              <a:gd name="connsiteY0" fmla="*/ 0 h 6858000"/>
              <a:gd name="connsiteX1" fmla="*/ 5086350 w 5086350"/>
              <a:gd name="connsiteY1" fmla="*/ 0 h 6858000"/>
              <a:gd name="connsiteX2" fmla="*/ 5086350 w 5086350"/>
              <a:gd name="connsiteY2" fmla="*/ 6858000 h 6858000"/>
              <a:gd name="connsiteX3" fmla="*/ 0 w 5086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350" h="6858000">
                <a:moveTo>
                  <a:pt x="0" y="0"/>
                </a:moveTo>
                <a:lnTo>
                  <a:pt x="5086350" y="0"/>
                </a:lnTo>
                <a:lnTo>
                  <a:pt x="50863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685884" y="1279671"/>
            <a:ext cx="1985146" cy="4239578"/>
          </a:xfrm>
          <a:custGeom>
            <a:avLst/>
            <a:gdLst>
              <a:gd name="connsiteX0" fmla="*/ 240940 w 2100795"/>
              <a:gd name="connsiteY0" fmla="*/ 0 h 4486562"/>
              <a:gd name="connsiteX1" fmla="*/ 474585 w 2100795"/>
              <a:gd name="connsiteY1" fmla="*/ 0 h 4486562"/>
              <a:gd name="connsiteX2" fmla="*/ 474585 w 2100795"/>
              <a:gd name="connsiteY2" fmla="*/ 32273 h 4486562"/>
              <a:gd name="connsiteX3" fmla="*/ 609218 w 2100795"/>
              <a:gd name="connsiteY3" fmla="*/ 166979 h 4486562"/>
              <a:gd name="connsiteX4" fmla="*/ 1497379 w 2100795"/>
              <a:gd name="connsiteY4" fmla="*/ 166979 h 4486562"/>
              <a:gd name="connsiteX5" fmla="*/ 1632012 w 2100795"/>
              <a:gd name="connsiteY5" fmla="*/ 32273 h 4486562"/>
              <a:gd name="connsiteX6" fmla="*/ 1632012 w 2100795"/>
              <a:gd name="connsiteY6" fmla="*/ 0 h 4486562"/>
              <a:gd name="connsiteX7" fmla="*/ 1859855 w 2100795"/>
              <a:gd name="connsiteY7" fmla="*/ 0 h 4486562"/>
              <a:gd name="connsiteX8" fmla="*/ 2100795 w 2100795"/>
              <a:gd name="connsiteY8" fmla="*/ 241069 h 4486562"/>
              <a:gd name="connsiteX9" fmla="*/ 2100795 w 2100795"/>
              <a:gd name="connsiteY9" fmla="*/ 4245494 h 4486562"/>
              <a:gd name="connsiteX10" fmla="*/ 1859855 w 2100795"/>
              <a:gd name="connsiteY10" fmla="*/ 4486562 h 4486562"/>
              <a:gd name="connsiteX11" fmla="*/ 240940 w 2100795"/>
              <a:gd name="connsiteY11" fmla="*/ 4486562 h 4486562"/>
              <a:gd name="connsiteX12" fmla="*/ 0 w 2100795"/>
              <a:gd name="connsiteY12" fmla="*/ 4245494 h 4486562"/>
              <a:gd name="connsiteX13" fmla="*/ 0 w 2100795"/>
              <a:gd name="connsiteY13" fmla="*/ 241069 h 4486562"/>
              <a:gd name="connsiteX14" fmla="*/ 240940 w 2100795"/>
              <a:gd name="connsiteY14" fmla="*/ 0 h 4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0795" h="4486562">
                <a:moveTo>
                  <a:pt x="240940" y="0"/>
                </a:moveTo>
                <a:lnTo>
                  <a:pt x="474585" y="0"/>
                </a:lnTo>
                <a:lnTo>
                  <a:pt x="474585" y="32273"/>
                </a:lnTo>
                <a:cubicBezTo>
                  <a:pt x="474585" y="106670"/>
                  <a:pt x="534864" y="166979"/>
                  <a:pt x="609218" y="166979"/>
                </a:cubicBezTo>
                <a:lnTo>
                  <a:pt x="1497379" y="166979"/>
                </a:lnTo>
                <a:cubicBezTo>
                  <a:pt x="1571735" y="166979"/>
                  <a:pt x="1632012" y="106670"/>
                  <a:pt x="1632012" y="32273"/>
                </a:cubicBezTo>
                <a:lnTo>
                  <a:pt x="1632012" y="0"/>
                </a:lnTo>
                <a:lnTo>
                  <a:pt x="1859855" y="0"/>
                </a:lnTo>
                <a:cubicBezTo>
                  <a:pt x="1992924" y="0"/>
                  <a:pt x="2100795" y="107930"/>
                  <a:pt x="2100795" y="241069"/>
                </a:cubicBezTo>
                <a:lnTo>
                  <a:pt x="2100795" y="4245494"/>
                </a:lnTo>
                <a:cubicBezTo>
                  <a:pt x="2100795" y="4378633"/>
                  <a:pt x="1992924" y="4486562"/>
                  <a:pt x="1859855" y="4486562"/>
                </a:cubicBezTo>
                <a:lnTo>
                  <a:pt x="240940" y="4486562"/>
                </a:lnTo>
                <a:cubicBezTo>
                  <a:pt x="107872" y="4486562"/>
                  <a:pt x="0" y="4378633"/>
                  <a:pt x="0" y="4245494"/>
                </a:cubicBezTo>
                <a:lnTo>
                  <a:pt x="0" y="241069"/>
                </a:lnTo>
                <a:cubicBezTo>
                  <a:pt x="0" y="107930"/>
                  <a:pt x="107872" y="0"/>
                  <a:pt x="24094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9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75793" y="2233890"/>
            <a:ext cx="3990299" cy="2520990"/>
          </a:xfrm>
          <a:custGeom>
            <a:avLst/>
            <a:gdLst>
              <a:gd name="connsiteX0" fmla="*/ 0 w 5086350"/>
              <a:gd name="connsiteY0" fmla="*/ 0 h 6858000"/>
              <a:gd name="connsiteX1" fmla="*/ 5086350 w 5086350"/>
              <a:gd name="connsiteY1" fmla="*/ 0 h 6858000"/>
              <a:gd name="connsiteX2" fmla="*/ 5086350 w 5086350"/>
              <a:gd name="connsiteY2" fmla="*/ 6858000 h 6858000"/>
              <a:gd name="connsiteX3" fmla="*/ 0 w 5086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350" h="6858000">
                <a:moveTo>
                  <a:pt x="0" y="0"/>
                </a:moveTo>
                <a:lnTo>
                  <a:pt x="5086350" y="0"/>
                </a:lnTo>
                <a:lnTo>
                  <a:pt x="50863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5" y="2052018"/>
            <a:ext cx="5316495" cy="32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5650" y="1550894"/>
            <a:ext cx="5086350" cy="3756212"/>
          </a:xfrm>
          <a:custGeom>
            <a:avLst/>
            <a:gdLst>
              <a:gd name="connsiteX0" fmla="*/ 0 w 5086350"/>
              <a:gd name="connsiteY0" fmla="*/ 0 h 6858000"/>
              <a:gd name="connsiteX1" fmla="*/ 5086350 w 5086350"/>
              <a:gd name="connsiteY1" fmla="*/ 0 h 6858000"/>
              <a:gd name="connsiteX2" fmla="*/ 5086350 w 5086350"/>
              <a:gd name="connsiteY2" fmla="*/ 6858000 h 6858000"/>
              <a:gd name="connsiteX3" fmla="*/ 0 w 5086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350" h="6858000">
                <a:moveTo>
                  <a:pt x="0" y="0"/>
                </a:moveTo>
                <a:lnTo>
                  <a:pt x="5086350" y="0"/>
                </a:lnTo>
                <a:lnTo>
                  <a:pt x="50863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10500" y="2077007"/>
            <a:ext cx="3990299" cy="2520990"/>
          </a:xfrm>
          <a:custGeom>
            <a:avLst/>
            <a:gdLst>
              <a:gd name="connsiteX0" fmla="*/ 0 w 5086350"/>
              <a:gd name="connsiteY0" fmla="*/ 0 h 6858000"/>
              <a:gd name="connsiteX1" fmla="*/ 5086350 w 5086350"/>
              <a:gd name="connsiteY1" fmla="*/ 0 h 6858000"/>
              <a:gd name="connsiteX2" fmla="*/ 5086350 w 5086350"/>
              <a:gd name="connsiteY2" fmla="*/ 6858000 h 6858000"/>
              <a:gd name="connsiteX3" fmla="*/ 0 w 5086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350" h="6858000">
                <a:moveTo>
                  <a:pt x="0" y="0"/>
                </a:moveTo>
                <a:lnTo>
                  <a:pt x="5086350" y="0"/>
                </a:lnTo>
                <a:lnTo>
                  <a:pt x="50863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0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44336" y="979714"/>
            <a:ext cx="6648450" cy="4629150"/>
          </a:xfrm>
          <a:custGeom>
            <a:avLst/>
            <a:gdLst>
              <a:gd name="connsiteX0" fmla="*/ 0 w 6648450"/>
              <a:gd name="connsiteY0" fmla="*/ 0 h 4629150"/>
              <a:gd name="connsiteX1" fmla="*/ 6648450 w 6648450"/>
              <a:gd name="connsiteY1" fmla="*/ 0 h 4629150"/>
              <a:gd name="connsiteX2" fmla="*/ 6648450 w 6648450"/>
              <a:gd name="connsiteY2" fmla="*/ 4629150 h 4629150"/>
              <a:gd name="connsiteX3" fmla="*/ 0 w 6648450"/>
              <a:gd name="connsiteY3" fmla="*/ 462915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8450" h="4629150">
                <a:moveTo>
                  <a:pt x="0" y="0"/>
                </a:moveTo>
                <a:lnTo>
                  <a:pt x="6648450" y="0"/>
                </a:lnTo>
                <a:lnTo>
                  <a:pt x="6648450" y="4629150"/>
                </a:lnTo>
                <a:lnTo>
                  <a:pt x="0" y="46291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3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3892378" cy="6400801"/>
          </a:xfrm>
          <a:custGeom>
            <a:avLst/>
            <a:gdLst>
              <a:gd name="connsiteX0" fmla="*/ 0 w 4804229"/>
              <a:gd name="connsiteY0" fmla="*/ 0 h 5638800"/>
              <a:gd name="connsiteX1" fmla="*/ 4804229 w 4804229"/>
              <a:gd name="connsiteY1" fmla="*/ 0 h 5638800"/>
              <a:gd name="connsiteX2" fmla="*/ 4804229 w 4804229"/>
              <a:gd name="connsiteY2" fmla="*/ 5638800 h 5638800"/>
              <a:gd name="connsiteX3" fmla="*/ 0 w 4804229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229" h="5638800">
                <a:moveTo>
                  <a:pt x="0" y="0"/>
                </a:moveTo>
                <a:lnTo>
                  <a:pt x="4804229" y="0"/>
                </a:lnTo>
                <a:lnTo>
                  <a:pt x="4804229" y="5638800"/>
                </a:lnTo>
                <a:lnTo>
                  <a:pt x="0" y="5638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3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305300" y="1476375"/>
            <a:ext cx="3581400" cy="3905250"/>
          </a:xfrm>
          <a:custGeom>
            <a:avLst/>
            <a:gdLst>
              <a:gd name="connsiteX0" fmla="*/ 0 w 3581400"/>
              <a:gd name="connsiteY0" fmla="*/ 0 h 3905250"/>
              <a:gd name="connsiteX1" fmla="*/ 3581400 w 3581400"/>
              <a:gd name="connsiteY1" fmla="*/ 0 h 3905250"/>
              <a:gd name="connsiteX2" fmla="*/ 3581400 w 3581400"/>
              <a:gd name="connsiteY2" fmla="*/ 3905250 h 3905250"/>
              <a:gd name="connsiteX3" fmla="*/ 0 w 3581400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3905250">
                <a:moveTo>
                  <a:pt x="0" y="0"/>
                </a:moveTo>
                <a:lnTo>
                  <a:pt x="3581400" y="0"/>
                </a:lnTo>
                <a:lnTo>
                  <a:pt x="3581400" y="3905250"/>
                </a:lnTo>
                <a:lnTo>
                  <a:pt x="0" y="39052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885293" y="0"/>
            <a:ext cx="4305300" cy="6858000"/>
          </a:xfrm>
          <a:custGeom>
            <a:avLst/>
            <a:gdLst>
              <a:gd name="connsiteX0" fmla="*/ 0 w 4305300"/>
              <a:gd name="connsiteY0" fmla="*/ 0 h 6858000"/>
              <a:gd name="connsiteX1" fmla="*/ 4305300 w 4305300"/>
              <a:gd name="connsiteY1" fmla="*/ 0 h 6858000"/>
              <a:gd name="connsiteX2" fmla="*/ 4305300 w 4305300"/>
              <a:gd name="connsiteY2" fmla="*/ 6858000 h 6858000"/>
              <a:gd name="connsiteX3" fmla="*/ 0 w 4305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300" h="6858000">
                <a:moveTo>
                  <a:pt x="0" y="0"/>
                </a:moveTo>
                <a:lnTo>
                  <a:pt x="4305300" y="0"/>
                </a:lnTo>
                <a:lnTo>
                  <a:pt x="43053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3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574800"/>
            <a:ext cx="7067550" cy="3708400"/>
          </a:xfrm>
          <a:custGeom>
            <a:avLst/>
            <a:gdLst>
              <a:gd name="connsiteX0" fmla="*/ 0 w 7067550"/>
              <a:gd name="connsiteY0" fmla="*/ 0 h 4381500"/>
              <a:gd name="connsiteX1" fmla="*/ 7067550 w 7067550"/>
              <a:gd name="connsiteY1" fmla="*/ 0 h 4381500"/>
              <a:gd name="connsiteX2" fmla="*/ 7067550 w 7067550"/>
              <a:gd name="connsiteY2" fmla="*/ 4381500 h 4381500"/>
              <a:gd name="connsiteX3" fmla="*/ 0 w 7067550"/>
              <a:gd name="connsiteY3" fmla="*/ 438150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7550" h="4381500">
                <a:moveTo>
                  <a:pt x="0" y="0"/>
                </a:moveTo>
                <a:lnTo>
                  <a:pt x="7067550" y="0"/>
                </a:lnTo>
                <a:lnTo>
                  <a:pt x="7067550" y="4381500"/>
                </a:lnTo>
                <a:lnTo>
                  <a:pt x="0" y="43815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9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053193" y="1333500"/>
            <a:ext cx="3314700" cy="4191000"/>
          </a:xfrm>
          <a:custGeom>
            <a:avLst/>
            <a:gdLst>
              <a:gd name="connsiteX0" fmla="*/ 0 w 3314700"/>
              <a:gd name="connsiteY0" fmla="*/ 0 h 4191000"/>
              <a:gd name="connsiteX1" fmla="*/ 3314700 w 3314700"/>
              <a:gd name="connsiteY1" fmla="*/ 0 h 4191000"/>
              <a:gd name="connsiteX2" fmla="*/ 3314700 w 3314700"/>
              <a:gd name="connsiteY2" fmla="*/ 4191000 h 4191000"/>
              <a:gd name="connsiteX3" fmla="*/ 0 w 3314700"/>
              <a:gd name="connsiteY3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4700" h="4191000">
                <a:moveTo>
                  <a:pt x="0" y="0"/>
                </a:moveTo>
                <a:lnTo>
                  <a:pt x="3314700" y="0"/>
                </a:lnTo>
                <a:lnTo>
                  <a:pt x="3314700" y="4191000"/>
                </a:lnTo>
                <a:lnTo>
                  <a:pt x="0" y="4191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486275" y="1562100"/>
            <a:ext cx="3219450" cy="3733800"/>
          </a:xfrm>
          <a:custGeom>
            <a:avLst/>
            <a:gdLst>
              <a:gd name="connsiteX0" fmla="*/ 0 w 3219450"/>
              <a:gd name="connsiteY0" fmla="*/ 0 h 3733800"/>
              <a:gd name="connsiteX1" fmla="*/ 3219450 w 3219450"/>
              <a:gd name="connsiteY1" fmla="*/ 0 h 3733800"/>
              <a:gd name="connsiteX2" fmla="*/ 3219450 w 3219450"/>
              <a:gd name="connsiteY2" fmla="*/ 3733800 h 3733800"/>
              <a:gd name="connsiteX3" fmla="*/ 0 w 321945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450" h="3733800">
                <a:moveTo>
                  <a:pt x="0" y="0"/>
                </a:moveTo>
                <a:lnTo>
                  <a:pt x="3219450" y="0"/>
                </a:lnTo>
                <a:lnTo>
                  <a:pt x="3219450" y="3733800"/>
                </a:lnTo>
                <a:lnTo>
                  <a:pt x="0" y="3733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728172" y="431063"/>
            <a:ext cx="4058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25A2755-7062-41CD-9F30-E1A10096EAE4}" type="slidenum">
              <a:rPr lang="en-US" sz="1200" b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pPr algn="ctr"/>
              <a:t>‹#›</a:t>
            </a:fld>
            <a:endParaRPr lang="en-US" sz="12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455A-DC78-483A-A1F5-B7784E574771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1015324" y="188562"/>
            <a:ext cx="1025919" cy="762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E969E84-117D-4C03-91DE-241FBA9B43F8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1015324" y="6310850"/>
            <a:ext cx="1118728" cy="4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6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fog.im8.world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04823D-E84B-4035-864B-DAE8A3A414B1}"/>
              </a:ext>
            </a:extLst>
          </p:cNvPr>
          <p:cNvSpPr/>
          <p:nvPr/>
        </p:nvSpPr>
        <p:spPr>
          <a:xfrm>
            <a:off x="2721778" y="4595539"/>
            <a:ext cx="6100515" cy="403609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2B0FC-758C-4A2C-B258-4CC2CABCED1F}"/>
              </a:ext>
            </a:extLst>
          </p:cNvPr>
          <p:cNvSpPr txBox="1"/>
          <p:nvPr/>
        </p:nvSpPr>
        <p:spPr>
          <a:xfrm>
            <a:off x="2721777" y="1923503"/>
            <a:ext cx="610051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15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CleanRwith</a:t>
            </a:r>
          </a:p>
          <a:p>
            <a:pPr algn="ctr"/>
            <a:endParaRPr lang="en-US" sz="3200" b="1" spc="1500" dirty="0"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3600" b="1" spc="15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Technology Backend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A1457-7976-41CC-B7E2-F68CC87C1DE1}"/>
              </a:ext>
            </a:extLst>
          </p:cNvPr>
          <p:cNvSpPr txBox="1"/>
          <p:nvPr/>
        </p:nvSpPr>
        <p:spPr>
          <a:xfrm>
            <a:off x="48986" y="6490494"/>
            <a:ext cx="1210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rgbClr val="00A652"/>
                </a:solidFill>
                <a:latin typeface="Raleway" charset="0"/>
                <a:ea typeface="Raleway" charset="0"/>
                <a:cs typeface="Raleway" charset="0"/>
              </a:rPr>
              <a:t>© CleanRwith International Limited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81873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9047" y="3285365"/>
            <a:ext cx="5902298" cy="1132490"/>
          </a:xfrm>
          <a:prstGeom prst="rect">
            <a:avLst/>
          </a:prstGeom>
          <a:solidFill>
            <a:srgbClr val="00A65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We track and record every time a multi use surface cleaner is used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397" y="1212568"/>
            <a:ext cx="5814961" cy="16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Product Usage Tracking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A4CF7-E529-4901-891F-DC5066F5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653" y="257339"/>
            <a:ext cx="2087754" cy="63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9047" y="3285365"/>
            <a:ext cx="5902298" cy="2240485"/>
          </a:xfrm>
          <a:prstGeom prst="rect">
            <a:avLst/>
          </a:prstGeom>
          <a:solidFill>
            <a:srgbClr val="00A65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We also track and record every time a fogger is used, either on its own or in conjunction with a multi use surface cleaner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397" y="1212568"/>
            <a:ext cx="5814961" cy="16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Product Usage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BFB64-F002-4A16-A043-656D468D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5" y="528637"/>
            <a:ext cx="30861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4393" y="3572781"/>
            <a:ext cx="3265712" cy="292684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171" y="1729101"/>
            <a:ext cx="3265712" cy="16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Customer Verification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D5C70F-1F79-4BCD-9178-CF10820F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14" y="524543"/>
            <a:ext cx="1780806" cy="3048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8BC1EF-9612-404E-BC55-290C5F6E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59" y="54227"/>
            <a:ext cx="1985554" cy="3595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231D0-86F4-46F9-9E2F-B1075BB3B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056" y="3762973"/>
            <a:ext cx="1559088" cy="3096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0C3680-C910-4806-85B9-6FD2F8D77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45" y="3865465"/>
            <a:ext cx="1327487" cy="29383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46D5FB-C7CA-4BCA-A883-FFE6BB1B16A7}"/>
              </a:ext>
            </a:extLst>
          </p:cNvPr>
          <p:cNvGrpSpPr/>
          <p:nvPr/>
        </p:nvGrpSpPr>
        <p:grpSpPr>
          <a:xfrm>
            <a:off x="7425898" y="137905"/>
            <a:ext cx="2585585" cy="3830028"/>
            <a:chOff x="10391189" y="2226482"/>
            <a:chExt cx="1762359" cy="29806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83A19C0-667D-4243-A551-56A01113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189" y="2226482"/>
              <a:ext cx="1762359" cy="29806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2F2655-6C8E-4C56-8443-B121A70B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5200" y="2526172"/>
              <a:ext cx="1355808" cy="246383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3DF2BC-ED1F-45B9-9ED4-571CC410F866}"/>
              </a:ext>
            </a:extLst>
          </p:cNvPr>
          <p:cNvGrpSpPr/>
          <p:nvPr/>
        </p:nvGrpSpPr>
        <p:grpSpPr>
          <a:xfrm>
            <a:off x="9853137" y="3116938"/>
            <a:ext cx="2338862" cy="3603157"/>
            <a:chOff x="9016238" y="1596252"/>
            <a:chExt cx="2927953" cy="49520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3AD850F-3C3D-4ED3-9FCB-F3D5B95D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238" y="1596252"/>
              <a:ext cx="2927953" cy="49520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69C8B86-0EB0-44C5-9CE1-36ABA215B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8233" y="2069651"/>
              <a:ext cx="2238426" cy="410124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66C77C4-D78B-403D-A7B5-F792C6A55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490" y="4127441"/>
            <a:ext cx="2275939" cy="1227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ECF1F-9654-4555-A5B0-11AE80291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3295" y="4074004"/>
            <a:ext cx="2197533" cy="2193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14A728-C739-4F36-88B2-76A81A16A7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4722" y="1151019"/>
            <a:ext cx="1901545" cy="16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384147" y="999429"/>
            <a:ext cx="3429000" cy="387525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4147" y="156685"/>
            <a:ext cx="6389245" cy="78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Data Capture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5299" y="1448587"/>
            <a:ext cx="7144726" cy="460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Every aspect of the client’s sanitisation process is captured within the iM8 Blockchain database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reporting data is available on the iM8 dashboard using the iM8 web portal and on mobile using the iM8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Custom reporting is available and can be delivered by email, WhatsApp and other messaging technology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Exception reporting is configurable via the client web portal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AF31877-5626-4A56-9763-4376D12E41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540" r="27540"/>
          <a:stretch>
            <a:fillRect/>
          </a:stretch>
        </p:blipFill>
        <p:spPr>
          <a:xfrm>
            <a:off x="146957" y="156685"/>
            <a:ext cx="3429000" cy="3790950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1BBB018-7DB2-498B-A052-F97F50664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742" b="8742"/>
          <a:stretch>
            <a:fillRect/>
          </a:stretch>
        </p:blipFill>
        <p:spPr>
          <a:xfrm>
            <a:off x="1317329" y="3354542"/>
            <a:ext cx="3066818" cy="33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7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20" y="182218"/>
            <a:ext cx="8391578" cy="82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Data Capture &amp; Reporting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302AD-F3DD-461B-B325-F0FF9E5BBBA3}"/>
              </a:ext>
            </a:extLst>
          </p:cNvPr>
          <p:cNvSpPr txBox="1"/>
          <p:nvPr/>
        </p:nvSpPr>
        <p:spPr>
          <a:xfrm flipH="1">
            <a:off x="647919" y="1722772"/>
            <a:ext cx="69611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214F58"/>
                </a:solidFill>
              </a:rPr>
              <a:t>Client Level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214F5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Area sanitisation information, by area, date, time (optional by whom)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KPI’s, median sanitisation time, adherence to protocol, area availability, product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Sanitisation product usage by product type,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Product use estimator (estimates product usage based on customer profile and area configuration)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Product use tracking (allows for automated re-ordering)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Customer scan logging, by area, date, time, click through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A65C4-A27E-498F-A115-7AE8ED22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4" y="885077"/>
            <a:ext cx="3559629" cy="3559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AACFA-5A40-49E9-A383-C2710915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429" y="3395989"/>
            <a:ext cx="2993571" cy="3343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920" y="1184066"/>
            <a:ext cx="6698631" cy="292684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5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7920" y="1184066"/>
            <a:ext cx="6698631" cy="292684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7920" y="182218"/>
            <a:ext cx="8391578" cy="82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Data Capture &amp; Reporting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302AD-F3DD-461B-B325-F0FF9E5BBBA3}"/>
              </a:ext>
            </a:extLst>
          </p:cNvPr>
          <p:cNvSpPr txBox="1"/>
          <p:nvPr/>
        </p:nvSpPr>
        <p:spPr>
          <a:xfrm flipH="1">
            <a:off x="647919" y="1722772"/>
            <a:ext cx="62264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214F58"/>
                </a:solidFill>
              </a:rPr>
              <a:t>Corporate Level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214F5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Analysis of customer portfolio at group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Group levels configurable by geography, function and custom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KPI reporting, policy adherence, sanitisation process analysis, sanitisation time, product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Benchmark against corporate protocol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Available via the iM8 web portal and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20D21-F5AF-4832-97E6-21919069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921" y="4186728"/>
            <a:ext cx="5227531" cy="247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9C742-5590-4843-99F1-7642D463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528" y="674915"/>
            <a:ext cx="27915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0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20" y="182218"/>
            <a:ext cx="8391578" cy="82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Data Capture &amp; Reporting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302AD-F3DD-461B-B325-F0FF9E5BBBA3}"/>
              </a:ext>
            </a:extLst>
          </p:cNvPr>
          <p:cNvSpPr txBox="1"/>
          <p:nvPr/>
        </p:nvSpPr>
        <p:spPr>
          <a:xfrm flipH="1">
            <a:off x="647919" y="1722772"/>
            <a:ext cx="696119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214F58"/>
                </a:solidFill>
              </a:rPr>
              <a:t>Reseller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214F5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Product usage by client, individual and grouped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Product usage forecaster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Area / Product configurator (to manage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Customer scanning report, by client, geography, area, area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Client profile, by product, geography, ordering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Issue log, by client,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214F58"/>
                </a:solidFill>
              </a:rPr>
              <a:t>Automated re-order by client, geography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920" y="1184066"/>
            <a:ext cx="6698631" cy="292684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53192-1E99-4936-955B-217E448E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76" y="1337188"/>
            <a:ext cx="3747204" cy="2381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0AEEB-5B03-4319-BE39-2193A107B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70" y="3769294"/>
            <a:ext cx="2364815" cy="1861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B3804-D2D8-40A0-88AF-8E077432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539" y="5772114"/>
            <a:ext cx="2047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7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7501" y="3648680"/>
            <a:ext cx="5399522" cy="403609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3146" y="2627017"/>
            <a:ext cx="5263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15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B0EA3-EA10-449C-B73D-E277F5A238FB}"/>
              </a:ext>
            </a:extLst>
          </p:cNvPr>
          <p:cNvSpPr txBox="1"/>
          <p:nvPr/>
        </p:nvSpPr>
        <p:spPr>
          <a:xfrm>
            <a:off x="4036920" y="6488668"/>
            <a:ext cx="4016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rgbClr val="00A652"/>
                </a:solidFill>
                <a:latin typeface="Raleway" charset="0"/>
                <a:ea typeface="Raleway" charset="0"/>
                <a:cs typeface="Raleway" charset="0"/>
              </a:rPr>
              <a:t>©CleanRwith 2020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816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0896" y="3481606"/>
            <a:ext cx="5814961" cy="1686487"/>
          </a:xfrm>
          <a:prstGeom prst="rect">
            <a:avLst/>
          </a:prstGeom>
          <a:solidFill>
            <a:srgbClr val="00A65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Your customer uses their phone to scan the Blockchain secured QR code to receive instant sanitisation verification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423" y="705434"/>
            <a:ext cx="5814961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Unique Blockchain Verification Technology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7E9C4C-35D0-4776-B30F-894F0004A0A1}"/>
              </a:ext>
            </a:extLst>
          </p:cNvPr>
          <p:cNvGrpSpPr/>
          <p:nvPr/>
        </p:nvGrpSpPr>
        <p:grpSpPr>
          <a:xfrm>
            <a:off x="6519858" y="304550"/>
            <a:ext cx="5672142" cy="6206539"/>
            <a:chOff x="6519858" y="304550"/>
            <a:chExt cx="5672142" cy="62065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3D7325-367B-4A29-A652-A90EB67D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8292" y="770040"/>
              <a:ext cx="1385430" cy="25151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EA803F-37F2-4DB3-A4B6-1F4D3B81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9858" y="304550"/>
              <a:ext cx="1551793" cy="29806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1BC4A5-FF91-4FF9-AF18-DBAA22E5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8127" y="3572781"/>
              <a:ext cx="1395031" cy="29383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8F8222-D88D-4D04-962C-34E527F1F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0486" y="3572781"/>
              <a:ext cx="1251636" cy="293830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728825-AE34-4754-BABF-448B98184674}"/>
                </a:ext>
              </a:extLst>
            </p:cNvPr>
            <p:cNvGrpSpPr/>
            <p:nvPr/>
          </p:nvGrpSpPr>
          <p:grpSpPr>
            <a:xfrm>
              <a:off x="9754152" y="1729101"/>
              <a:ext cx="2437848" cy="3830028"/>
              <a:chOff x="10391189" y="2226482"/>
              <a:chExt cx="1762359" cy="298067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43F46E9-9E7F-4255-BBBE-84A9FD62B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1189" y="2226482"/>
                <a:ext cx="1762359" cy="298067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D46295B-8E55-4278-B561-C29D2D535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5200" y="2526172"/>
                <a:ext cx="1355808" cy="2463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0395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7920" y="1083976"/>
            <a:ext cx="9388710" cy="336610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7920" y="182218"/>
            <a:ext cx="9443138" cy="82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CleanRwith / iM8 Apps and Hardware</a:t>
            </a:r>
          </a:p>
        </p:txBody>
      </p:sp>
      <p:pic>
        <p:nvPicPr>
          <p:cNvPr id="2050" name="2857a222-0da3-490b-8aa5-2763867ae4ce" descr="Image">
            <a:extLst>
              <a:ext uri="{FF2B5EF4-FFF2-40B4-BE49-F238E27FC236}">
                <a16:creationId xmlns:a16="http://schemas.microsoft.com/office/drawing/2014/main" id="{2E54BAFC-7AAA-4CC6-975A-47590EA2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995" y="1961216"/>
            <a:ext cx="1929809" cy="414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8472ba71-5213-4521-aef5-4bfa9c6b6360" descr="Image">
            <a:extLst>
              <a:ext uri="{FF2B5EF4-FFF2-40B4-BE49-F238E27FC236}">
                <a16:creationId xmlns:a16="http://schemas.microsoft.com/office/drawing/2014/main" id="{83B6AC4E-DCEB-4C37-AD18-213108B8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65" y="1918341"/>
            <a:ext cx="1949750" cy="419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ce025a9b-26fc-4fee-a96a-c6a697da66f8" descr="Image">
            <a:extLst>
              <a:ext uri="{FF2B5EF4-FFF2-40B4-BE49-F238E27FC236}">
                <a16:creationId xmlns:a16="http://schemas.microsoft.com/office/drawing/2014/main" id="{A1195C2C-9927-4478-BF14-0854B476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0" y="1918340"/>
            <a:ext cx="1959428" cy="421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fb3821aa-1810-4d95-a36f-08fa0a45e96d" descr="Image">
            <a:extLst>
              <a:ext uri="{FF2B5EF4-FFF2-40B4-BE49-F238E27FC236}">
                <a16:creationId xmlns:a16="http://schemas.microsoft.com/office/drawing/2014/main" id="{3FADF990-907C-4644-B544-DB09667C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2" y="1918341"/>
            <a:ext cx="1959428" cy="421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58665B58-89BD-4BA3-9FE8-3DB6B795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942" y="2272287"/>
            <a:ext cx="3485276" cy="34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9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388" y="252319"/>
            <a:ext cx="9335615" cy="16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Sanitisation processes recorded via CleanRwith App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1228B4-6785-46D4-91E0-75AD02356E22}"/>
              </a:ext>
            </a:extLst>
          </p:cNvPr>
          <p:cNvGrpSpPr/>
          <p:nvPr/>
        </p:nvGrpSpPr>
        <p:grpSpPr>
          <a:xfrm>
            <a:off x="903949" y="2227633"/>
            <a:ext cx="10492272" cy="3551764"/>
            <a:chOff x="233917" y="1631577"/>
            <a:chExt cx="11397436" cy="36919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397D41-B907-4FE1-96FA-E5C6C65D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17" y="1631577"/>
              <a:ext cx="1712328" cy="36815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6F3CD5-0305-4279-978D-9C1445E44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369" y="1642035"/>
              <a:ext cx="1712328" cy="36815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901B25E-40FF-4B0A-B64C-AFFA15A2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836" y="1642031"/>
              <a:ext cx="1712329" cy="36815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7F80C1-CA99-41D0-BB9D-AA9267F0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204" y="1642031"/>
              <a:ext cx="1712330" cy="36815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179977-0DD1-48D0-A8FC-B078001A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573" y="1631578"/>
              <a:ext cx="1712328" cy="36815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44BEA0-0385-4753-9659-CEA98712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025" y="1631577"/>
              <a:ext cx="1712328" cy="3681506"/>
            </a:xfrm>
            <a:prstGeom prst="rect">
              <a:avLst/>
            </a:prstGeom>
          </p:spPr>
        </p:pic>
      </p:grpSp>
      <p:pic>
        <p:nvPicPr>
          <p:cNvPr id="2" name="Picture 2" descr="How to publish an app to the Google Play Store and Apple App Store ...">
            <a:extLst>
              <a:ext uri="{FF2B5EF4-FFF2-40B4-BE49-F238E27FC236}">
                <a16:creationId xmlns:a16="http://schemas.microsoft.com/office/drawing/2014/main" id="{F0230D16-5FF4-451E-80F3-BFBB2D7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150" y="1318294"/>
            <a:ext cx="1121803" cy="67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5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98" y="204035"/>
            <a:ext cx="11504050" cy="82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OEM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62AF-C595-450A-97A5-3200B2B9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4" y="496111"/>
            <a:ext cx="2769336" cy="5954074"/>
          </a:xfrm>
          <a:prstGeom prst="rect">
            <a:avLst/>
          </a:prstGeom>
        </p:spPr>
      </p:pic>
      <p:pic>
        <p:nvPicPr>
          <p:cNvPr id="1026" name="Picture 2" descr="How to publish an app to the Google Play Store and Apple App Store ...">
            <a:extLst>
              <a:ext uri="{FF2B5EF4-FFF2-40B4-BE49-F238E27FC236}">
                <a16:creationId xmlns:a16="http://schemas.microsoft.com/office/drawing/2014/main" id="{442FC7B1-0EEA-423D-8DC1-59F010E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83" y="2697731"/>
            <a:ext cx="3552454" cy="214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98" y="710874"/>
            <a:ext cx="11504050" cy="82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Unique aircraft-interior sanitisation process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D355ECA-C3ED-447E-85C2-BAFBE84B3A0E}"/>
              </a:ext>
            </a:extLst>
          </p:cNvPr>
          <p:cNvGraphicFramePr/>
          <p:nvPr/>
        </p:nvGraphicFramePr>
        <p:xfrm>
          <a:off x="187630" y="1346630"/>
          <a:ext cx="11816739" cy="3198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48949B8-9C82-4D06-8983-80AE4EEC0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335" y="4130377"/>
            <a:ext cx="1221288" cy="2544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5E627-2658-4D4B-BE4F-D3527BE5D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1101" y="4130377"/>
            <a:ext cx="1269531" cy="2544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7A8FA-950A-4457-9B3D-D3056DD42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0208" y="4130376"/>
            <a:ext cx="1157563" cy="2544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A93D0-B84A-4A29-85AC-5BFAF9861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293" y="4130375"/>
            <a:ext cx="1221288" cy="254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6C7E1-926F-40BA-B1DA-B8535D10C4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233" y="4544968"/>
            <a:ext cx="1705772" cy="11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8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7920" y="1884235"/>
            <a:ext cx="7837712" cy="292684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7920" y="182218"/>
            <a:ext cx="8391578" cy="16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events are recorded in the iM8 Blockchain</a:t>
            </a:r>
          </a:p>
        </p:txBody>
      </p:sp>
      <p:pic>
        <p:nvPicPr>
          <p:cNvPr id="4100" name="Picture 4" descr="NEXXO: Private Permissioned Blockchain Solution Powered by IBM's ...">
            <a:extLst>
              <a:ext uri="{FF2B5EF4-FFF2-40B4-BE49-F238E27FC236}">
                <a16:creationId xmlns:a16="http://schemas.microsoft.com/office/drawing/2014/main" id="{6E0CCFB7-A437-46B3-AE80-C44E7D29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66" y="2333686"/>
            <a:ext cx="8663286" cy="439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9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7920" y="1899911"/>
            <a:ext cx="5820807" cy="292684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7920" y="182218"/>
            <a:ext cx="6045488" cy="165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Customer and Reseller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C7990-DA84-4F84-8099-87223254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8" y="2300254"/>
            <a:ext cx="5418432" cy="43755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A1B9B0-5057-4DF1-9571-C10FD318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2492393"/>
            <a:ext cx="5880636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384147" y="999429"/>
            <a:ext cx="6226704" cy="387525"/>
          </a:xfrm>
          <a:prstGeom prst="rect">
            <a:avLst/>
          </a:prstGeom>
          <a:solidFill>
            <a:srgbClr val="00A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4147" y="156685"/>
            <a:ext cx="6389245" cy="78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1" spc="3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Integrated reseller portal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5299" y="1448587"/>
            <a:ext cx="7144726" cy="503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Online Reseller and Distributor Portal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(</a:t>
            </a:r>
            <a:r>
              <a:rPr lang="en-US" sz="1400" dirty="0">
                <a:solidFill>
                  <a:srgbClr val="002060"/>
                </a:solidFill>
                <a:latin typeface="Raleway" charset="0"/>
                <a:ea typeface="Raleway" charset="0"/>
                <a:cs typeface="Raleway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https://fog.im8.world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Each reseller can: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Add in new customers, assign areas and users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Multiple options for the creation of the area tags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Log any issues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Access all iM8 and CleanRwith training information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Control the content displayed when the customer scans the QR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Add in additional services for the customer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Access the customer’s dashboard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Pre-print asset tags (in volume) for later assignment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Using the forecast tool, set up an automated ordering process (Sept release)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Order product with automated invoicing (Sept release)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3221EA2-9A34-49F6-A379-A722DBBAB4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7065" r="27065"/>
          <a:stretch/>
        </p:blipFill>
        <p:spPr>
          <a:xfrm>
            <a:off x="76200" y="0"/>
            <a:ext cx="3429000" cy="379095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32F305E-A24B-4FBC-9A0D-7776DB356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9266" b="9266"/>
          <a:stretch/>
        </p:blipFill>
        <p:spPr>
          <a:xfrm>
            <a:off x="955147" y="2181225"/>
            <a:ext cx="3429000" cy="4676775"/>
          </a:xfrm>
        </p:spPr>
      </p:pic>
    </p:spTree>
    <p:extLst>
      <p:ext uri="{BB962C8B-B14F-4D97-AF65-F5344CB8AC3E}">
        <p14:creationId xmlns:p14="http://schemas.microsoft.com/office/powerpoint/2010/main" val="202142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2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536D"/>
      </a:accent1>
      <a:accent2>
        <a:srgbClr val="FF8957"/>
      </a:accent2>
      <a:accent3>
        <a:srgbClr val="EED054"/>
      </a:accent3>
      <a:accent4>
        <a:srgbClr val="CAD849"/>
      </a:accent4>
      <a:accent5>
        <a:srgbClr val="00C182"/>
      </a:accent5>
      <a:accent6>
        <a:srgbClr val="429EB0"/>
      </a:accent6>
      <a:hlink>
        <a:srgbClr val="FFFFFF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570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Sherlock</cp:lastModifiedBy>
  <cp:revision>119</cp:revision>
  <dcterms:created xsi:type="dcterms:W3CDTF">2019-05-03T11:14:46Z</dcterms:created>
  <dcterms:modified xsi:type="dcterms:W3CDTF">2020-10-13T09:11:24Z</dcterms:modified>
</cp:coreProperties>
</file>